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1" r:id="rId4"/>
    <p:sldId id="259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C91AE-037E-DE84-828B-77E9E5836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C104AA-1693-C066-4627-485EB7C4F3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14F40B-1B0F-F8C1-C588-8F7E56ADB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5846-6F75-446A-924B-EAB0DE77DD4D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D86879-6A08-FD51-C707-6C82A5F09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515B3E-AAFC-FD5E-0CDB-976FCD917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F9993-0B42-489C-9CC0-965550EDF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506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3243A-7DD4-E033-FD7E-D3EB31C14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4298E-6DA4-80F1-ECB2-F19B0EBDF0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31DE05-1694-0BD8-83FB-481B84B21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5846-6F75-446A-924B-EAB0DE77DD4D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AED5A-2462-CB44-E88B-7FE443FEB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1A7B59-1316-FE45-221C-B3F125AF0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F9993-0B42-489C-9CC0-965550EDF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927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5BBE6-2C92-B193-6658-2D0D0844B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B9253E-7156-D749-AA6C-EE4265C1B3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80D5FD-459B-CCAD-D2C0-9847A9988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5846-6F75-446A-924B-EAB0DE77DD4D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50348-420A-C36A-B4A6-252FBEFBF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D7C260-4B15-FBB8-2FD7-B96EDFED4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F9993-0B42-489C-9CC0-965550EDF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532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F9978-1044-4526-12A0-009103964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0AE7-809B-793A-636B-B3A188B022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4764D-FB3F-94CF-0F68-BF18193765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4D9B0B-0C4E-3965-A425-7A5627268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5846-6F75-446A-924B-EAB0DE77DD4D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9D0772-9D96-E1C5-0290-B60A2049E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E7F26A-602C-ACF1-833C-A0A043CFC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F9993-0B42-489C-9CC0-965550EDF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651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F6E3D-6F25-DBAD-792F-A94701BD5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976D7E-3C2F-D7C1-61A8-3B772D06C8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D03E98-2CAC-566F-8E72-51CF91E60D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F1C943-AACF-BC1B-8BA9-007FBACCBD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603D92-6B64-C4B9-0AEF-D80634087F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51284F-B089-E6CE-A0FA-7BF9CBD50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5846-6F75-446A-924B-EAB0DE77DD4D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E20D88-3340-059F-372B-B87187F66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102FC3-FB06-E27F-38A8-F1084C55A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F9993-0B42-489C-9CC0-965550EDF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625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7BC06-4C18-CA93-5EB6-2CC0D4388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2D35A0-D279-6214-7F85-692A2C3E4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5846-6F75-446A-924B-EAB0DE77DD4D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9B79F7-C0A0-C467-63F9-17822160D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C4B9C5-C0DF-4960-9918-4F24596B2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F9993-0B42-489C-9CC0-965550EDF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534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596653-8DC5-F385-4A6B-C2DE3884F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5846-6F75-446A-924B-EAB0DE77DD4D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642B9D-519C-C8EC-CD07-25C84EB81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D8B7C1-478A-6137-E84B-FCD450999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F9993-0B42-489C-9CC0-965550EDF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129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E8C10-A5BE-9DF7-9FAF-74C82BA7C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F92A37-DC2B-3866-88DF-BE6044F760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B32179-C52F-6DD0-ADA2-D00C64434C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D88B94-9D68-7DBE-9782-44CAC18F6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5846-6F75-446A-924B-EAB0DE77DD4D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408B20-D9DB-08E2-B574-B6FF041DB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E4976B-37BF-C4F3-ED49-C5A97B2DC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F9993-0B42-489C-9CC0-965550EDF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017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567F8-EE45-0A83-02BB-2B6EA5ACD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15F13D-4618-35BA-2C3A-2DF27C3D20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253DCA-B222-21A0-2968-854C7A844B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F5934E-EA26-9E5B-FC23-988C9E2E1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5846-6F75-446A-924B-EAB0DE77DD4D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A931FB-4C07-FB2E-54F8-618E3C8FE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20B379-59B8-2160-022D-0A35B3E73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F9993-0B42-489C-9CC0-965550EDF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266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0F765-6E65-6C0C-4253-5DC66E4D0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8F6C02-6FA7-BE90-B896-15A646EA27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B122D3-A867-01CE-92D9-282370D65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5846-6F75-446A-924B-EAB0DE77DD4D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A76B1-7C47-55A4-4765-85206A26D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AE0A7E-E557-A13F-49CE-84770E8B7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F9993-0B42-489C-9CC0-965550EDF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143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EC26D9-1CBC-0497-F1DB-4229D84A9C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F55097-4FDC-6CD8-DA65-9EA66AEC4B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E22AB-64E2-D6A1-3E4F-DEA356666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5846-6F75-446A-924B-EAB0DE77DD4D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903F05-DA0F-6DB6-F3C5-985064542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2904AC-33DB-B666-B059-740E4DFFC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F9993-0B42-489C-9CC0-965550EDF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226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12DA15-9F2C-19A1-D5A4-FC07B9601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A0E06A-1AFB-DE72-038B-39EB036FB3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EF12E0-C52D-7330-7C02-AA97ADEEBD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35846-6F75-446A-924B-EAB0DE77DD4D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D91E75-8540-CE49-EC7A-034E3450BF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2BBF9C-6FC9-3BBB-A740-3CC04A901F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EF9993-0B42-489C-9CC0-965550EDF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884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Picture 399">
            <a:extLst>
              <a:ext uri="{FF2B5EF4-FFF2-40B4-BE49-F238E27FC236}">
                <a16:creationId xmlns:a16="http://schemas.microsoft.com/office/drawing/2014/main" id="{24753AC6-CD7C-549E-03EF-F2B533C40C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79"/>
          <a:stretch/>
        </p:blipFill>
        <p:spPr bwMode="auto">
          <a:xfrm>
            <a:off x="911109" y="464570"/>
            <a:ext cx="2362995" cy="864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7" name="Picture 5">
            <a:extLst>
              <a:ext uri="{FF2B5EF4-FFF2-40B4-BE49-F238E27FC236}">
                <a16:creationId xmlns:a16="http://schemas.microsoft.com/office/drawing/2014/main" id="{DEDE2003-68DA-B127-7FA7-B96E7D951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38863" y="1257299"/>
            <a:ext cx="5053013" cy="210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8" name="Freeform 6">
            <a:extLst>
              <a:ext uri="{FF2B5EF4-FFF2-40B4-BE49-F238E27FC236}">
                <a16:creationId xmlns:a16="http://schemas.microsoft.com/office/drawing/2014/main" id="{B44323C1-9356-7B60-69E3-A8A68004033E}"/>
              </a:ext>
            </a:extLst>
          </p:cNvPr>
          <p:cNvSpPr>
            <a:spLocks/>
          </p:cNvSpPr>
          <p:nvPr/>
        </p:nvSpPr>
        <p:spPr bwMode="auto">
          <a:xfrm>
            <a:off x="2462213" y="3333749"/>
            <a:ext cx="3294063" cy="1017588"/>
          </a:xfrm>
          <a:custGeom>
            <a:avLst/>
            <a:gdLst>
              <a:gd name="T0" fmla="*/ 1265 w 2075"/>
              <a:gd name="T1" fmla="*/ 0 h 641"/>
              <a:gd name="T2" fmla="*/ 0 w 2075"/>
              <a:gd name="T3" fmla="*/ 641 h 641"/>
              <a:gd name="T4" fmla="*/ 10 w 2075"/>
              <a:gd name="T5" fmla="*/ 641 h 641"/>
              <a:gd name="T6" fmla="*/ 10 w 2075"/>
              <a:gd name="T7" fmla="*/ 641 h 641"/>
              <a:gd name="T8" fmla="*/ 2075 w 2075"/>
              <a:gd name="T9" fmla="*/ 641 h 641"/>
              <a:gd name="T10" fmla="*/ 1265 w 2075"/>
              <a:gd name="T11" fmla="*/ 0 h 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75" h="641">
                <a:moveTo>
                  <a:pt x="1265" y="0"/>
                </a:moveTo>
                <a:lnTo>
                  <a:pt x="0" y="641"/>
                </a:lnTo>
                <a:lnTo>
                  <a:pt x="10" y="641"/>
                </a:lnTo>
                <a:lnTo>
                  <a:pt x="10" y="641"/>
                </a:lnTo>
                <a:lnTo>
                  <a:pt x="2075" y="641"/>
                </a:lnTo>
                <a:lnTo>
                  <a:pt x="1265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9" name="Freeform 7">
            <a:extLst>
              <a:ext uri="{FF2B5EF4-FFF2-40B4-BE49-F238E27FC236}">
                <a16:creationId xmlns:a16="http://schemas.microsoft.com/office/drawing/2014/main" id="{1CB8CB3C-E782-9F93-31B2-6F0E4B42F70C}"/>
              </a:ext>
            </a:extLst>
          </p:cNvPr>
          <p:cNvSpPr>
            <a:spLocks/>
          </p:cNvSpPr>
          <p:nvPr/>
        </p:nvSpPr>
        <p:spPr bwMode="auto">
          <a:xfrm>
            <a:off x="2462213" y="3333749"/>
            <a:ext cx="3294063" cy="1017588"/>
          </a:xfrm>
          <a:custGeom>
            <a:avLst/>
            <a:gdLst>
              <a:gd name="T0" fmla="*/ 1265 w 2075"/>
              <a:gd name="T1" fmla="*/ 0 h 641"/>
              <a:gd name="T2" fmla="*/ 0 w 2075"/>
              <a:gd name="T3" fmla="*/ 641 h 641"/>
              <a:gd name="T4" fmla="*/ 10 w 2075"/>
              <a:gd name="T5" fmla="*/ 641 h 641"/>
              <a:gd name="T6" fmla="*/ 10 w 2075"/>
              <a:gd name="T7" fmla="*/ 641 h 641"/>
              <a:gd name="T8" fmla="*/ 2075 w 2075"/>
              <a:gd name="T9" fmla="*/ 641 h 641"/>
              <a:gd name="T10" fmla="*/ 1265 w 2075"/>
              <a:gd name="T11" fmla="*/ 0 h 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75" h="641">
                <a:moveTo>
                  <a:pt x="1265" y="0"/>
                </a:moveTo>
                <a:lnTo>
                  <a:pt x="0" y="641"/>
                </a:lnTo>
                <a:lnTo>
                  <a:pt x="10" y="641"/>
                </a:lnTo>
                <a:lnTo>
                  <a:pt x="10" y="641"/>
                </a:lnTo>
                <a:lnTo>
                  <a:pt x="2075" y="641"/>
                </a:lnTo>
                <a:lnTo>
                  <a:pt x="1265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0" name="Freeform 8">
            <a:extLst>
              <a:ext uri="{FF2B5EF4-FFF2-40B4-BE49-F238E27FC236}">
                <a16:creationId xmlns:a16="http://schemas.microsoft.com/office/drawing/2014/main" id="{416C468E-AEC2-D529-DAF7-02468E26A97D}"/>
              </a:ext>
            </a:extLst>
          </p:cNvPr>
          <p:cNvSpPr>
            <a:spLocks/>
          </p:cNvSpPr>
          <p:nvPr/>
        </p:nvSpPr>
        <p:spPr bwMode="auto">
          <a:xfrm>
            <a:off x="3759200" y="6324600"/>
            <a:ext cx="7938" cy="139700"/>
          </a:xfrm>
          <a:custGeom>
            <a:avLst/>
            <a:gdLst>
              <a:gd name="T0" fmla="*/ 0 w 5"/>
              <a:gd name="T1" fmla="*/ 0 h 88"/>
              <a:gd name="T2" fmla="*/ 0 w 5"/>
              <a:gd name="T3" fmla="*/ 88 h 88"/>
              <a:gd name="T4" fmla="*/ 0 w 5"/>
              <a:gd name="T5" fmla="*/ 88 h 88"/>
              <a:gd name="T6" fmla="*/ 5 w 5"/>
              <a:gd name="T7" fmla="*/ 88 h 88"/>
              <a:gd name="T8" fmla="*/ 5 w 5"/>
              <a:gd name="T9" fmla="*/ 88 h 88"/>
              <a:gd name="T10" fmla="*/ 5 w 5"/>
              <a:gd name="T11" fmla="*/ 88 h 88"/>
              <a:gd name="T12" fmla="*/ 5 w 5"/>
              <a:gd name="T13" fmla="*/ 0 h 88"/>
              <a:gd name="T14" fmla="*/ 0 w 5"/>
              <a:gd name="T15" fmla="*/ 0 h 88"/>
              <a:gd name="T16" fmla="*/ 0 w 5"/>
              <a:gd name="T17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" h="88">
                <a:moveTo>
                  <a:pt x="0" y="0"/>
                </a:moveTo>
                <a:lnTo>
                  <a:pt x="0" y="88"/>
                </a:lnTo>
                <a:lnTo>
                  <a:pt x="0" y="88"/>
                </a:lnTo>
                <a:lnTo>
                  <a:pt x="5" y="88"/>
                </a:lnTo>
                <a:lnTo>
                  <a:pt x="5" y="88"/>
                </a:lnTo>
                <a:lnTo>
                  <a:pt x="5" y="88"/>
                </a:lnTo>
                <a:lnTo>
                  <a:pt x="5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1" name="Freeform 9">
            <a:extLst>
              <a:ext uri="{FF2B5EF4-FFF2-40B4-BE49-F238E27FC236}">
                <a16:creationId xmlns:a16="http://schemas.microsoft.com/office/drawing/2014/main" id="{7D691201-1BF4-9A96-D524-3C2F096A56E7}"/>
              </a:ext>
            </a:extLst>
          </p:cNvPr>
          <p:cNvSpPr>
            <a:spLocks/>
          </p:cNvSpPr>
          <p:nvPr/>
        </p:nvSpPr>
        <p:spPr bwMode="auto">
          <a:xfrm>
            <a:off x="3727450" y="6453187"/>
            <a:ext cx="73025" cy="63500"/>
          </a:xfrm>
          <a:custGeom>
            <a:avLst/>
            <a:gdLst>
              <a:gd name="T0" fmla="*/ 0 w 46"/>
              <a:gd name="T1" fmla="*/ 0 h 40"/>
              <a:gd name="T2" fmla="*/ 23 w 46"/>
              <a:gd name="T3" fmla="*/ 40 h 40"/>
              <a:gd name="T4" fmla="*/ 46 w 46"/>
              <a:gd name="T5" fmla="*/ 0 h 40"/>
              <a:gd name="T6" fmla="*/ 0 w 46"/>
              <a:gd name="T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0">
                <a:moveTo>
                  <a:pt x="0" y="0"/>
                </a:moveTo>
                <a:lnTo>
                  <a:pt x="23" y="40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2" name="Freeform 10">
            <a:extLst>
              <a:ext uri="{FF2B5EF4-FFF2-40B4-BE49-F238E27FC236}">
                <a16:creationId xmlns:a16="http://schemas.microsoft.com/office/drawing/2014/main" id="{667186BC-392F-4AA8-5219-5106A6B9C558}"/>
              </a:ext>
            </a:extLst>
          </p:cNvPr>
          <p:cNvSpPr>
            <a:spLocks/>
          </p:cNvSpPr>
          <p:nvPr/>
        </p:nvSpPr>
        <p:spPr bwMode="auto">
          <a:xfrm>
            <a:off x="7477125" y="4767262"/>
            <a:ext cx="596900" cy="258763"/>
          </a:xfrm>
          <a:custGeom>
            <a:avLst/>
            <a:gdLst>
              <a:gd name="T0" fmla="*/ 29 w 262"/>
              <a:gd name="T1" fmla="*/ 0 h 113"/>
              <a:gd name="T2" fmla="*/ 233 w 262"/>
              <a:gd name="T3" fmla="*/ 0 h 113"/>
              <a:gd name="T4" fmla="*/ 262 w 262"/>
              <a:gd name="T5" fmla="*/ 29 h 113"/>
              <a:gd name="T6" fmla="*/ 262 w 262"/>
              <a:gd name="T7" fmla="*/ 84 h 113"/>
              <a:gd name="T8" fmla="*/ 233 w 262"/>
              <a:gd name="T9" fmla="*/ 113 h 113"/>
              <a:gd name="T10" fmla="*/ 29 w 262"/>
              <a:gd name="T11" fmla="*/ 113 h 113"/>
              <a:gd name="T12" fmla="*/ 0 w 262"/>
              <a:gd name="T13" fmla="*/ 84 h 113"/>
              <a:gd name="T14" fmla="*/ 0 w 262"/>
              <a:gd name="T15" fmla="*/ 29 h 113"/>
              <a:gd name="T16" fmla="*/ 29 w 262"/>
              <a:gd name="T17" fmla="*/ 0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2" h="113">
                <a:moveTo>
                  <a:pt x="29" y="0"/>
                </a:moveTo>
                <a:cubicBezTo>
                  <a:pt x="233" y="0"/>
                  <a:pt x="233" y="0"/>
                  <a:pt x="233" y="0"/>
                </a:cubicBezTo>
                <a:cubicBezTo>
                  <a:pt x="249" y="0"/>
                  <a:pt x="262" y="13"/>
                  <a:pt x="262" y="29"/>
                </a:cubicBezTo>
                <a:cubicBezTo>
                  <a:pt x="262" y="84"/>
                  <a:pt x="262" y="84"/>
                  <a:pt x="262" y="84"/>
                </a:cubicBezTo>
                <a:cubicBezTo>
                  <a:pt x="262" y="100"/>
                  <a:pt x="249" y="113"/>
                  <a:pt x="233" y="113"/>
                </a:cubicBezTo>
                <a:cubicBezTo>
                  <a:pt x="29" y="113"/>
                  <a:pt x="29" y="113"/>
                  <a:pt x="29" y="113"/>
                </a:cubicBezTo>
                <a:cubicBezTo>
                  <a:pt x="13" y="113"/>
                  <a:pt x="0" y="100"/>
                  <a:pt x="0" y="84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3" y="0"/>
                  <a:pt x="29" y="0"/>
                </a:cubicBezTo>
                <a:close/>
              </a:path>
            </a:pathLst>
          </a:custGeom>
          <a:solidFill>
            <a:srgbClr val="FFF2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3" name="Freeform 11">
            <a:extLst>
              <a:ext uri="{FF2B5EF4-FFF2-40B4-BE49-F238E27FC236}">
                <a16:creationId xmlns:a16="http://schemas.microsoft.com/office/drawing/2014/main" id="{93237835-9CFF-E474-D980-5F607D6CE5CC}"/>
              </a:ext>
            </a:extLst>
          </p:cNvPr>
          <p:cNvSpPr>
            <a:spLocks/>
          </p:cNvSpPr>
          <p:nvPr/>
        </p:nvSpPr>
        <p:spPr bwMode="auto">
          <a:xfrm>
            <a:off x="7472363" y="4764087"/>
            <a:ext cx="606425" cy="265113"/>
          </a:xfrm>
          <a:custGeom>
            <a:avLst/>
            <a:gdLst>
              <a:gd name="T0" fmla="*/ 31 w 266"/>
              <a:gd name="T1" fmla="*/ 2 h 117"/>
              <a:gd name="T2" fmla="*/ 31 w 266"/>
              <a:gd name="T3" fmla="*/ 4 h 117"/>
              <a:gd name="T4" fmla="*/ 235 w 266"/>
              <a:gd name="T5" fmla="*/ 4 h 117"/>
              <a:gd name="T6" fmla="*/ 254 w 266"/>
              <a:gd name="T7" fmla="*/ 12 h 117"/>
              <a:gd name="T8" fmla="*/ 262 w 266"/>
              <a:gd name="T9" fmla="*/ 31 h 117"/>
              <a:gd name="T10" fmla="*/ 262 w 266"/>
              <a:gd name="T11" fmla="*/ 86 h 117"/>
              <a:gd name="T12" fmla="*/ 254 w 266"/>
              <a:gd name="T13" fmla="*/ 105 h 117"/>
              <a:gd name="T14" fmla="*/ 235 w 266"/>
              <a:gd name="T15" fmla="*/ 113 h 117"/>
              <a:gd name="T16" fmla="*/ 31 w 266"/>
              <a:gd name="T17" fmla="*/ 113 h 117"/>
              <a:gd name="T18" fmla="*/ 12 w 266"/>
              <a:gd name="T19" fmla="*/ 105 h 117"/>
              <a:gd name="T20" fmla="*/ 4 w 266"/>
              <a:gd name="T21" fmla="*/ 86 h 117"/>
              <a:gd name="T22" fmla="*/ 4 w 266"/>
              <a:gd name="T23" fmla="*/ 31 h 117"/>
              <a:gd name="T24" fmla="*/ 12 w 266"/>
              <a:gd name="T25" fmla="*/ 12 h 117"/>
              <a:gd name="T26" fmla="*/ 31 w 266"/>
              <a:gd name="T27" fmla="*/ 4 h 117"/>
              <a:gd name="T28" fmla="*/ 31 w 266"/>
              <a:gd name="T29" fmla="*/ 2 h 117"/>
              <a:gd name="T30" fmla="*/ 31 w 266"/>
              <a:gd name="T31" fmla="*/ 0 h 117"/>
              <a:gd name="T32" fmla="*/ 0 w 266"/>
              <a:gd name="T33" fmla="*/ 31 h 117"/>
              <a:gd name="T34" fmla="*/ 0 w 266"/>
              <a:gd name="T35" fmla="*/ 86 h 117"/>
              <a:gd name="T36" fmla="*/ 31 w 266"/>
              <a:gd name="T37" fmla="*/ 117 h 117"/>
              <a:gd name="T38" fmla="*/ 235 w 266"/>
              <a:gd name="T39" fmla="*/ 117 h 117"/>
              <a:gd name="T40" fmla="*/ 266 w 266"/>
              <a:gd name="T41" fmla="*/ 86 h 117"/>
              <a:gd name="T42" fmla="*/ 266 w 266"/>
              <a:gd name="T43" fmla="*/ 31 h 117"/>
              <a:gd name="T44" fmla="*/ 235 w 266"/>
              <a:gd name="T45" fmla="*/ 0 h 117"/>
              <a:gd name="T46" fmla="*/ 31 w 266"/>
              <a:gd name="T47" fmla="*/ 0 h 117"/>
              <a:gd name="T48" fmla="*/ 31 w 266"/>
              <a:gd name="T49" fmla="*/ 2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66" h="117">
                <a:moveTo>
                  <a:pt x="31" y="2"/>
                </a:moveTo>
                <a:cubicBezTo>
                  <a:pt x="31" y="4"/>
                  <a:pt x="31" y="4"/>
                  <a:pt x="31" y="4"/>
                </a:cubicBezTo>
                <a:cubicBezTo>
                  <a:pt x="235" y="4"/>
                  <a:pt x="235" y="4"/>
                  <a:pt x="235" y="4"/>
                </a:cubicBezTo>
                <a:cubicBezTo>
                  <a:pt x="242" y="4"/>
                  <a:pt x="249" y="7"/>
                  <a:pt x="254" y="12"/>
                </a:cubicBezTo>
                <a:cubicBezTo>
                  <a:pt x="259" y="17"/>
                  <a:pt x="262" y="24"/>
                  <a:pt x="262" y="31"/>
                </a:cubicBezTo>
                <a:cubicBezTo>
                  <a:pt x="262" y="86"/>
                  <a:pt x="262" y="86"/>
                  <a:pt x="262" y="86"/>
                </a:cubicBezTo>
                <a:cubicBezTo>
                  <a:pt x="262" y="93"/>
                  <a:pt x="259" y="100"/>
                  <a:pt x="254" y="105"/>
                </a:cubicBezTo>
                <a:cubicBezTo>
                  <a:pt x="249" y="110"/>
                  <a:pt x="242" y="113"/>
                  <a:pt x="235" y="113"/>
                </a:cubicBezTo>
                <a:cubicBezTo>
                  <a:pt x="31" y="113"/>
                  <a:pt x="31" y="113"/>
                  <a:pt x="31" y="113"/>
                </a:cubicBezTo>
                <a:cubicBezTo>
                  <a:pt x="23" y="113"/>
                  <a:pt x="17" y="110"/>
                  <a:pt x="12" y="105"/>
                </a:cubicBezTo>
                <a:cubicBezTo>
                  <a:pt x="7" y="100"/>
                  <a:pt x="4" y="93"/>
                  <a:pt x="4" y="86"/>
                </a:cubicBezTo>
                <a:cubicBezTo>
                  <a:pt x="4" y="31"/>
                  <a:pt x="4" y="31"/>
                  <a:pt x="4" y="31"/>
                </a:cubicBezTo>
                <a:cubicBezTo>
                  <a:pt x="4" y="24"/>
                  <a:pt x="7" y="17"/>
                  <a:pt x="12" y="12"/>
                </a:cubicBezTo>
                <a:cubicBezTo>
                  <a:pt x="17" y="7"/>
                  <a:pt x="23" y="4"/>
                  <a:pt x="31" y="4"/>
                </a:cubicBezTo>
                <a:cubicBezTo>
                  <a:pt x="31" y="2"/>
                  <a:pt x="31" y="2"/>
                  <a:pt x="31" y="2"/>
                </a:cubicBezTo>
                <a:cubicBezTo>
                  <a:pt x="31" y="0"/>
                  <a:pt x="31" y="0"/>
                  <a:pt x="31" y="0"/>
                </a:cubicBezTo>
                <a:cubicBezTo>
                  <a:pt x="14" y="0"/>
                  <a:pt x="0" y="14"/>
                  <a:pt x="0" y="31"/>
                </a:cubicBezTo>
                <a:cubicBezTo>
                  <a:pt x="0" y="86"/>
                  <a:pt x="0" y="86"/>
                  <a:pt x="0" y="86"/>
                </a:cubicBezTo>
                <a:cubicBezTo>
                  <a:pt x="0" y="103"/>
                  <a:pt x="14" y="117"/>
                  <a:pt x="31" y="117"/>
                </a:cubicBezTo>
                <a:cubicBezTo>
                  <a:pt x="235" y="117"/>
                  <a:pt x="235" y="117"/>
                  <a:pt x="235" y="117"/>
                </a:cubicBezTo>
                <a:cubicBezTo>
                  <a:pt x="252" y="117"/>
                  <a:pt x="266" y="103"/>
                  <a:pt x="266" y="86"/>
                </a:cubicBezTo>
                <a:cubicBezTo>
                  <a:pt x="266" y="31"/>
                  <a:pt x="266" y="31"/>
                  <a:pt x="266" y="31"/>
                </a:cubicBezTo>
                <a:cubicBezTo>
                  <a:pt x="266" y="14"/>
                  <a:pt x="252" y="0"/>
                  <a:pt x="235" y="0"/>
                </a:cubicBezTo>
                <a:cubicBezTo>
                  <a:pt x="31" y="0"/>
                  <a:pt x="31" y="0"/>
                  <a:pt x="31" y="0"/>
                </a:cubicBezTo>
                <a:lnTo>
                  <a:pt x="31" y="2"/>
                </a:lnTo>
                <a:close/>
              </a:path>
            </a:pathLst>
          </a:custGeom>
          <a:solidFill>
            <a:srgbClr val="D6B6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4" name="Rectangle 12">
            <a:extLst>
              <a:ext uri="{FF2B5EF4-FFF2-40B4-BE49-F238E27FC236}">
                <a16:creationId xmlns:a16="http://schemas.microsoft.com/office/drawing/2014/main" id="{EBE9B930-FACF-78F8-E504-83E76FDE16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1013" y="1873249"/>
            <a:ext cx="614363" cy="311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" name="Freeform 13">
            <a:extLst>
              <a:ext uri="{FF2B5EF4-FFF2-40B4-BE49-F238E27FC236}">
                <a16:creationId xmlns:a16="http://schemas.microsoft.com/office/drawing/2014/main" id="{EB1A0C04-1A5D-BB65-A729-0DEED087347E}"/>
              </a:ext>
            </a:extLst>
          </p:cNvPr>
          <p:cNvSpPr>
            <a:spLocks/>
          </p:cNvSpPr>
          <p:nvPr/>
        </p:nvSpPr>
        <p:spPr bwMode="auto">
          <a:xfrm>
            <a:off x="3016250" y="1870074"/>
            <a:ext cx="623888" cy="317500"/>
          </a:xfrm>
          <a:custGeom>
            <a:avLst/>
            <a:gdLst>
              <a:gd name="T0" fmla="*/ 3 w 393"/>
              <a:gd name="T1" fmla="*/ 2 h 200"/>
              <a:gd name="T2" fmla="*/ 3 w 393"/>
              <a:gd name="T3" fmla="*/ 5 h 200"/>
              <a:gd name="T4" fmla="*/ 387 w 393"/>
              <a:gd name="T5" fmla="*/ 5 h 200"/>
              <a:gd name="T6" fmla="*/ 387 w 393"/>
              <a:gd name="T7" fmla="*/ 195 h 200"/>
              <a:gd name="T8" fmla="*/ 6 w 393"/>
              <a:gd name="T9" fmla="*/ 195 h 200"/>
              <a:gd name="T10" fmla="*/ 6 w 393"/>
              <a:gd name="T11" fmla="*/ 2 h 200"/>
              <a:gd name="T12" fmla="*/ 3 w 393"/>
              <a:gd name="T13" fmla="*/ 2 h 200"/>
              <a:gd name="T14" fmla="*/ 3 w 393"/>
              <a:gd name="T15" fmla="*/ 5 h 200"/>
              <a:gd name="T16" fmla="*/ 3 w 393"/>
              <a:gd name="T17" fmla="*/ 2 h 200"/>
              <a:gd name="T18" fmla="*/ 0 w 393"/>
              <a:gd name="T19" fmla="*/ 2 h 200"/>
              <a:gd name="T20" fmla="*/ 0 w 393"/>
              <a:gd name="T21" fmla="*/ 200 h 200"/>
              <a:gd name="T22" fmla="*/ 393 w 393"/>
              <a:gd name="T23" fmla="*/ 200 h 200"/>
              <a:gd name="T24" fmla="*/ 393 w 393"/>
              <a:gd name="T25" fmla="*/ 0 h 200"/>
              <a:gd name="T26" fmla="*/ 0 w 393"/>
              <a:gd name="T27" fmla="*/ 0 h 200"/>
              <a:gd name="T28" fmla="*/ 0 w 393"/>
              <a:gd name="T29" fmla="*/ 2 h 200"/>
              <a:gd name="T30" fmla="*/ 3 w 393"/>
              <a:gd name="T31" fmla="*/ 2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93" h="200">
                <a:moveTo>
                  <a:pt x="3" y="2"/>
                </a:moveTo>
                <a:lnTo>
                  <a:pt x="3" y="5"/>
                </a:lnTo>
                <a:lnTo>
                  <a:pt x="387" y="5"/>
                </a:lnTo>
                <a:lnTo>
                  <a:pt x="387" y="195"/>
                </a:lnTo>
                <a:lnTo>
                  <a:pt x="6" y="195"/>
                </a:lnTo>
                <a:lnTo>
                  <a:pt x="6" y="2"/>
                </a:lnTo>
                <a:lnTo>
                  <a:pt x="3" y="2"/>
                </a:lnTo>
                <a:lnTo>
                  <a:pt x="3" y="5"/>
                </a:lnTo>
                <a:lnTo>
                  <a:pt x="3" y="2"/>
                </a:lnTo>
                <a:lnTo>
                  <a:pt x="0" y="2"/>
                </a:lnTo>
                <a:lnTo>
                  <a:pt x="0" y="200"/>
                </a:lnTo>
                <a:lnTo>
                  <a:pt x="393" y="200"/>
                </a:lnTo>
                <a:lnTo>
                  <a:pt x="393" y="0"/>
                </a:lnTo>
                <a:lnTo>
                  <a:pt x="0" y="0"/>
                </a:lnTo>
                <a:lnTo>
                  <a:pt x="0" y="2"/>
                </a:lnTo>
                <a:lnTo>
                  <a:pt x="3" y="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" name="Rectangle 14">
            <a:extLst>
              <a:ext uri="{FF2B5EF4-FFF2-40B4-BE49-F238E27FC236}">
                <a16:creationId xmlns:a16="http://schemas.microsoft.com/office/drawing/2014/main" id="{A02A6D86-7115-55E0-300C-4ECA168AA0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3163" y="1873249"/>
            <a:ext cx="614363" cy="3127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" name="Freeform 15">
            <a:extLst>
              <a:ext uri="{FF2B5EF4-FFF2-40B4-BE49-F238E27FC236}">
                <a16:creationId xmlns:a16="http://schemas.microsoft.com/office/drawing/2014/main" id="{AB3C622E-1B2F-3539-469F-EB93258A9FFD}"/>
              </a:ext>
            </a:extLst>
          </p:cNvPr>
          <p:cNvSpPr>
            <a:spLocks/>
          </p:cNvSpPr>
          <p:nvPr/>
        </p:nvSpPr>
        <p:spPr bwMode="auto">
          <a:xfrm>
            <a:off x="3708400" y="1870074"/>
            <a:ext cx="623888" cy="320675"/>
          </a:xfrm>
          <a:custGeom>
            <a:avLst/>
            <a:gdLst>
              <a:gd name="T0" fmla="*/ 3 w 393"/>
              <a:gd name="T1" fmla="*/ 2 h 202"/>
              <a:gd name="T2" fmla="*/ 3 w 393"/>
              <a:gd name="T3" fmla="*/ 5 h 202"/>
              <a:gd name="T4" fmla="*/ 387 w 393"/>
              <a:gd name="T5" fmla="*/ 5 h 202"/>
              <a:gd name="T6" fmla="*/ 387 w 393"/>
              <a:gd name="T7" fmla="*/ 196 h 202"/>
              <a:gd name="T8" fmla="*/ 6 w 393"/>
              <a:gd name="T9" fmla="*/ 196 h 202"/>
              <a:gd name="T10" fmla="*/ 6 w 393"/>
              <a:gd name="T11" fmla="*/ 2 h 202"/>
              <a:gd name="T12" fmla="*/ 3 w 393"/>
              <a:gd name="T13" fmla="*/ 2 h 202"/>
              <a:gd name="T14" fmla="*/ 3 w 393"/>
              <a:gd name="T15" fmla="*/ 5 h 202"/>
              <a:gd name="T16" fmla="*/ 3 w 393"/>
              <a:gd name="T17" fmla="*/ 2 h 202"/>
              <a:gd name="T18" fmla="*/ 0 w 393"/>
              <a:gd name="T19" fmla="*/ 2 h 202"/>
              <a:gd name="T20" fmla="*/ 0 w 393"/>
              <a:gd name="T21" fmla="*/ 202 h 202"/>
              <a:gd name="T22" fmla="*/ 393 w 393"/>
              <a:gd name="T23" fmla="*/ 202 h 202"/>
              <a:gd name="T24" fmla="*/ 393 w 393"/>
              <a:gd name="T25" fmla="*/ 0 h 202"/>
              <a:gd name="T26" fmla="*/ 0 w 393"/>
              <a:gd name="T27" fmla="*/ 0 h 202"/>
              <a:gd name="T28" fmla="*/ 0 w 393"/>
              <a:gd name="T29" fmla="*/ 2 h 202"/>
              <a:gd name="T30" fmla="*/ 3 w 393"/>
              <a:gd name="T31" fmla="*/ 2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93" h="202">
                <a:moveTo>
                  <a:pt x="3" y="2"/>
                </a:moveTo>
                <a:lnTo>
                  <a:pt x="3" y="5"/>
                </a:lnTo>
                <a:lnTo>
                  <a:pt x="387" y="5"/>
                </a:lnTo>
                <a:lnTo>
                  <a:pt x="387" y="196"/>
                </a:lnTo>
                <a:lnTo>
                  <a:pt x="6" y="196"/>
                </a:lnTo>
                <a:lnTo>
                  <a:pt x="6" y="2"/>
                </a:lnTo>
                <a:lnTo>
                  <a:pt x="3" y="2"/>
                </a:lnTo>
                <a:lnTo>
                  <a:pt x="3" y="5"/>
                </a:lnTo>
                <a:lnTo>
                  <a:pt x="3" y="2"/>
                </a:lnTo>
                <a:lnTo>
                  <a:pt x="0" y="2"/>
                </a:lnTo>
                <a:lnTo>
                  <a:pt x="0" y="202"/>
                </a:lnTo>
                <a:lnTo>
                  <a:pt x="393" y="202"/>
                </a:lnTo>
                <a:lnTo>
                  <a:pt x="393" y="0"/>
                </a:lnTo>
                <a:lnTo>
                  <a:pt x="0" y="0"/>
                </a:lnTo>
                <a:lnTo>
                  <a:pt x="0" y="2"/>
                </a:lnTo>
                <a:lnTo>
                  <a:pt x="3" y="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28" name="Picture 16">
            <a:extLst>
              <a:ext uri="{FF2B5EF4-FFF2-40B4-BE49-F238E27FC236}">
                <a16:creationId xmlns:a16="http://schemas.microsoft.com/office/drawing/2014/main" id="{55E5D486-249B-1D49-936B-11CB7D69C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43425" y="561974"/>
            <a:ext cx="3605213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9" name="Freeform 17">
            <a:extLst>
              <a:ext uri="{FF2B5EF4-FFF2-40B4-BE49-F238E27FC236}">
                <a16:creationId xmlns:a16="http://schemas.microsoft.com/office/drawing/2014/main" id="{5307A897-719D-3BB8-7E4F-FF3DD7161F71}"/>
              </a:ext>
            </a:extLst>
          </p:cNvPr>
          <p:cNvSpPr>
            <a:spLocks/>
          </p:cNvSpPr>
          <p:nvPr/>
        </p:nvSpPr>
        <p:spPr bwMode="auto">
          <a:xfrm>
            <a:off x="4546600" y="561974"/>
            <a:ext cx="3602038" cy="403225"/>
          </a:xfrm>
          <a:custGeom>
            <a:avLst/>
            <a:gdLst>
              <a:gd name="T0" fmla="*/ 1512 w 1583"/>
              <a:gd name="T1" fmla="*/ 173 h 177"/>
              <a:gd name="T2" fmla="*/ 1512 w 1583"/>
              <a:gd name="T3" fmla="*/ 169 h 177"/>
              <a:gd name="T4" fmla="*/ 71 w 1583"/>
              <a:gd name="T5" fmla="*/ 169 h 177"/>
              <a:gd name="T6" fmla="*/ 26 w 1583"/>
              <a:gd name="T7" fmla="*/ 150 h 177"/>
              <a:gd name="T8" fmla="*/ 8 w 1583"/>
              <a:gd name="T9" fmla="*/ 106 h 177"/>
              <a:gd name="T10" fmla="*/ 8 w 1583"/>
              <a:gd name="T11" fmla="*/ 71 h 177"/>
              <a:gd name="T12" fmla="*/ 26 w 1583"/>
              <a:gd name="T13" fmla="*/ 26 h 177"/>
              <a:gd name="T14" fmla="*/ 71 w 1583"/>
              <a:gd name="T15" fmla="*/ 8 h 177"/>
              <a:gd name="T16" fmla="*/ 1512 w 1583"/>
              <a:gd name="T17" fmla="*/ 8 h 177"/>
              <a:gd name="T18" fmla="*/ 1557 w 1583"/>
              <a:gd name="T19" fmla="*/ 26 h 177"/>
              <a:gd name="T20" fmla="*/ 1575 w 1583"/>
              <a:gd name="T21" fmla="*/ 71 h 177"/>
              <a:gd name="T22" fmla="*/ 1575 w 1583"/>
              <a:gd name="T23" fmla="*/ 106 h 177"/>
              <a:gd name="T24" fmla="*/ 1557 w 1583"/>
              <a:gd name="T25" fmla="*/ 150 h 177"/>
              <a:gd name="T26" fmla="*/ 1512 w 1583"/>
              <a:gd name="T27" fmla="*/ 169 h 177"/>
              <a:gd name="T28" fmla="*/ 1512 w 1583"/>
              <a:gd name="T29" fmla="*/ 173 h 177"/>
              <a:gd name="T30" fmla="*/ 1512 w 1583"/>
              <a:gd name="T31" fmla="*/ 177 h 177"/>
              <a:gd name="T32" fmla="*/ 1583 w 1583"/>
              <a:gd name="T33" fmla="*/ 106 h 177"/>
              <a:gd name="T34" fmla="*/ 1583 w 1583"/>
              <a:gd name="T35" fmla="*/ 71 h 177"/>
              <a:gd name="T36" fmla="*/ 1512 w 1583"/>
              <a:gd name="T37" fmla="*/ 0 h 177"/>
              <a:gd name="T38" fmla="*/ 71 w 1583"/>
              <a:gd name="T39" fmla="*/ 0 h 177"/>
              <a:gd name="T40" fmla="*/ 0 w 1583"/>
              <a:gd name="T41" fmla="*/ 71 h 177"/>
              <a:gd name="T42" fmla="*/ 0 w 1583"/>
              <a:gd name="T43" fmla="*/ 106 h 177"/>
              <a:gd name="T44" fmla="*/ 71 w 1583"/>
              <a:gd name="T45" fmla="*/ 177 h 177"/>
              <a:gd name="T46" fmla="*/ 1512 w 1583"/>
              <a:gd name="T47" fmla="*/ 177 h 177"/>
              <a:gd name="T48" fmla="*/ 1512 w 1583"/>
              <a:gd name="T49" fmla="*/ 173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583" h="177">
                <a:moveTo>
                  <a:pt x="1512" y="173"/>
                </a:moveTo>
                <a:cubicBezTo>
                  <a:pt x="1512" y="169"/>
                  <a:pt x="1512" y="169"/>
                  <a:pt x="1512" y="169"/>
                </a:cubicBezTo>
                <a:cubicBezTo>
                  <a:pt x="71" y="169"/>
                  <a:pt x="71" y="169"/>
                  <a:pt x="71" y="169"/>
                </a:cubicBezTo>
                <a:cubicBezTo>
                  <a:pt x="53" y="169"/>
                  <a:pt x="38" y="162"/>
                  <a:pt x="26" y="150"/>
                </a:cubicBezTo>
                <a:cubicBezTo>
                  <a:pt x="15" y="139"/>
                  <a:pt x="8" y="123"/>
                  <a:pt x="8" y="106"/>
                </a:cubicBezTo>
                <a:cubicBezTo>
                  <a:pt x="8" y="71"/>
                  <a:pt x="8" y="71"/>
                  <a:pt x="8" y="71"/>
                </a:cubicBezTo>
                <a:cubicBezTo>
                  <a:pt x="8" y="53"/>
                  <a:pt x="15" y="38"/>
                  <a:pt x="26" y="26"/>
                </a:cubicBezTo>
                <a:cubicBezTo>
                  <a:pt x="38" y="15"/>
                  <a:pt x="53" y="8"/>
                  <a:pt x="71" y="8"/>
                </a:cubicBezTo>
                <a:cubicBezTo>
                  <a:pt x="1512" y="8"/>
                  <a:pt x="1512" y="8"/>
                  <a:pt x="1512" y="8"/>
                </a:cubicBezTo>
                <a:cubicBezTo>
                  <a:pt x="1530" y="8"/>
                  <a:pt x="1545" y="15"/>
                  <a:pt x="1557" y="26"/>
                </a:cubicBezTo>
                <a:cubicBezTo>
                  <a:pt x="1568" y="38"/>
                  <a:pt x="1575" y="53"/>
                  <a:pt x="1575" y="71"/>
                </a:cubicBezTo>
                <a:cubicBezTo>
                  <a:pt x="1575" y="106"/>
                  <a:pt x="1575" y="106"/>
                  <a:pt x="1575" y="106"/>
                </a:cubicBezTo>
                <a:cubicBezTo>
                  <a:pt x="1575" y="123"/>
                  <a:pt x="1568" y="139"/>
                  <a:pt x="1557" y="150"/>
                </a:cubicBezTo>
                <a:cubicBezTo>
                  <a:pt x="1545" y="162"/>
                  <a:pt x="1530" y="169"/>
                  <a:pt x="1512" y="169"/>
                </a:cubicBezTo>
                <a:cubicBezTo>
                  <a:pt x="1512" y="173"/>
                  <a:pt x="1512" y="173"/>
                  <a:pt x="1512" y="173"/>
                </a:cubicBezTo>
                <a:cubicBezTo>
                  <a:pt x="1512" y="177"/>
                  <a:pt x="1512" y="177"/>
                  <a:pt x="1512" y="177"/>
                </a:cubicBezTo>
                <a:cubicBezTo>
                  <a:pt x="1551" y="177"/>
                  <a:pt x="1583" y="145"/>
                  <a:pt x="1583" y="106"/>
                </a:cubicBezTo>
                <a:cubicBezTo>
                  <a:pt x="1583" y="71"/>
                  <a:pt x="1583" y="71"/>
                  <a:pt x="1583" y="71"/>
                </a:cubicBezTo>
                <a:cubicBezTo>
                  <a:pt x="1583" y="32"/>
                  <a:pt x="1551" y="0"/>
                  <a:pt x="1512" y="0"/>
                </a:cubicBezTo>
                <a:cubicBezTo>
                  <a:pt x="71" y="0"/>
                  <a:pt x="71" y="0"/>
                  <a:pt x="71" y="0"/>
                </a:cubicBezTo>
                <a:cubicBezTo>
                  <a:pt x="31" y="0"/>
                  <a:pt x="0" y="32"/>
                  <a:pt x="0" y="71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45"/>
                  <a:pt x="31" y="177"/>
                  <a:pt x="71" y="177"/>
                </a:cubicBezTo>
                <a:cubicBezTo>
                  <a:pt x="1512" y="177"/>
                  <a:pt x="1512" y="177"/>
                  <a:pt x="1512" y="177"/>
                </a:cubicBezTo>
                <a:lnTo>
                  <a:pt x="1512" y="17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0" name="Rectangle 18">
            <a:extLst>
              <a:ext uri="{FF2B5EF4-FFF2-40B4-BE49-F238E27FC236}">
                <a16:creationId xmlns:a16="http://schemas.microsoft.com/office/drawing/2014/main" id="{4FDAD1E1-177F-250A-2887-D0DB1E0099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7938" y="4813300"/>
            <a:ext cx="35877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Yes, I'm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1" name="Rectangle 19">
            <a:extLst>
              <a:ext uri="{FF2B5EF4-FFF2-40B4-BE49-F238E27FC236}">
                <a16:creationId xmlns:a16="http://schemas.microsoft.com/office/drawing/2014/main" id="{BA35082C-8E3C-992F-EED1-8C0C0BBF98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9525" y="4900612"/>
            <a:ext cx="35083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intersex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2" name="Rectangle 20">
            <a:extLst>
              <a:ext uri="{FF2B5EF4-FFF2-40B4-BE49-F238E27FC236}">
                <a16:creationId xmlns:a16="http://schemas.microsoft.com/office/drawing/2014/main" id="{2241F8D5-2422-0371-290B-48619DFF67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97975" y="4827587"/>
            <a:ext cx="61753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No, but glad to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3" name="Rectangle 21">
            <a:extLst>
              <a:ext uri="{FF2B5EF4-FFF2-40B4-BE49-F238E27FC236}">
                <a16:creationId xmlns:a16="http://schemas.microsoft.com/office/drawing/2014/main" id="{9DD8F540-01CF-D047-9567-F4F06E8E35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88463" y="4926012"/>
            <a:ext cx="43973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 an ally!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4" name="Rectangle 22">
            <a:extLst>
              <a:ext uri="{FF2B5EF4-FFF2-40B4-BE49-F238E27FC236}">
                <a16:creationId xmlns:a16="http://schemas.microsoft.com/office/drawing/2014/main" id="{E81EDFC5-AF1B-27ED-FC6A-F6CBD1FAF4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85288" y="5022850"/>
            <a:ext cx="42386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 will keep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5" name="Rectangle 23">
            <a:extLst>
              <a:ext uri="{FF2B5EF4-FFF2-40B4-BE49-F238E27FC236}">
                <a16:creationId xmlns:a16="http://schemas.microsoft.com/office/drawing/2014/main" id="{73FC60EA-4D9B-F235-D594-798E2CD0C7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5113" y="5124450"/>
            <a:ext cx="73818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sharing inclusivity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6" name="Rectangle 24">
            <a:extLst>
              <a:ext uri="{FF2B5EF4-FFF2-40B4-BE49-F238E27FC236}">
                <a16:creationId xmlns:a16="http://schemas.microsoft.com/office/drawing/2014/main" id="{FC37459D-6987-992C-7E75-BBB82DE87F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3375" y="5221287"/>
            <a:ext cx="58737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advocacy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7" name="Rectangle 25">
            <a:extLst>
              <a:ext uri="{FF2B5EF4-FFF2-40B4-BE49-F238E27FC236}">
                <a16:creationId xmlns:a16="http://schemas.microsoft.com/office/drawing/2014/main" id="{B0BF260F-394B-AD40-8A96-0D158F1858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01150" y="3983037"/>
            <a:ext cx="2065338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Are you otherwise outside the cisgender/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8" name="Rectangle 26">
            <a:extLst>
              <a:ext uri="{FF2B5EF4-FFF2-40B4-BE49-F238E27FC236}">
                <a16:creationId xmlns:a16="http://schemas.microsoft.com/office/drawing/2014/main" id="{AD292D6B-9169-D4F4-64BE-DA46E62E8A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36063" y="4092574"/>
            <a:ext cx="2212975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alloheteroromantic/alloheterosexual/perisex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9" name="Rectangle 27">
            <a:extLst>
              <a:ext uri="{FF2B5EF4-FFF2-40B4-BE49-F238E27FC236}">
                <a16:creationId xmlns:a16="http://schemas.microsoft.com/office/drawing/2014/main" id="{E623C325-DD6D-CB20-BE7E-9E1DB12BF6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1938" y="4200524"/>
            <a:ext cx="2176463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identities in ways I have not included here?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0" name="Rectangle 28">
            <a:extLst>
              <a:ext uri="{FF2B5EF4-FFF2-40B4-BE49-F238E27FC236}">
                <a16:creationId xmlns:a16="http://schemas.microsoft.com/office/drawing/2014/main" id="{5B540C02-41BB-0260-A941-7E344B20C4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1650" y="4852987"/>
            <a:ext cx="49053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No, perisex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1" name="Rectangle 29">
            <a:extLst>
              <a:ext uri="{FF2B5EF4-FFF2-40B4-BE49-F238E27FC236}">
                <a16:creationId xmlns:a16="http://schemas.microsoft.com/office/drawing/2014/main" id="{FB62309E-1336-D9E7-E4A4-450FA96AF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0100" y="3962399"/>
            <a:ext cx="660400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Do you have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2" name="Rectangle 30">
            <a:extLst>
              <a:ext uri="{FF2B5EF4-FFF2-40B4-BE49-F238E27FC236}">
                <a16:creationId xmlns:a16="http://schemas.microsoft.com/office/drawing/2014/main" id="{923CAA26-BD57-7FD1-4A80-C29A673305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4188" y="4071937"/>
            <a:ext cx="1350963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physical/hormonal/genetic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3" name="Rectangle 31">
            <a:extLst>
              <a:ext uri="{FF2B5EF4-FFF2-40B4-BE49-F238E27FC236}">
                <a16:creationId xmlns:a16="http://schemas.microsoft.com/office/drawing/2014/main" id="{D441EAF0-F03D-5DF4-16BC-4280500EB8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1813" y="4179887"/>
            <a:ext cx="1246188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differences from the sex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4" name="Rectangle 32">
            <a:extLst>
              <a:ext uri="{FF2B5EF4-FFF2-40B4-BE49-F238E27FC236}">
                <a16:creationId xmlns:a16="http://schemas.microsoft.com/office/drawing/2014/main" id="{DD103423-5D26-ED7D-F4C8-F395EFC113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4289424"/>
            <a:ext cx="977900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male/female binary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5" name="Rectangle 33">
            <a:extLst>
              <a:ext uri="{FF2B5EF4-FFF2-40B4-BE49-F238E27FC236}">
                <a16:creationId xmlns:a16="http://schemas.microsoft.com/office/drawing/2014/main" id="{38F72F76-D7F3-120A-EF4D-9E2052219B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6000" y="-14289"/>
            <a:ext cx="3116263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Orientation Flowchart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6" name="Rectangle 34">
            <a:extLst>
              <a:ext uri="{FF2B5EF4-FFF2-40B4-BE49-F238E27FC236}">
                <a16:creationId xmlns:a16="http://schemas.microsoft.com/office/drawing/2014/main" id="{E9DFA472-4069-CD88-A9C7-4F5132D175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7088" y="268286"/>
            <a:ext cx="3760788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Pick as many as apply! This is not comprehensive, but a starting point to help you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7" name="Rectangle 35">
            <a:extLst>
              <a:ext uri="{FF2B5EF4-FFF2-40B4-BE49-F238E27FC236}">
                <a16:creationId xmlns:a16="http://schemas.microsoft.com/office/drawing/2014/main" id="{E8B9BFCB-4574-A6CF-1677-84E9D76D53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376236"/>
            <a:ext cx="3765550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understand and name your identity. All of these have -flux and -fluid types as well!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8" name="Rectangle 36">
            <a:extLst>
              <a:ext uri="{FF2B5EF4-FFF2-40B4-BE49-F238E27FC236}">
                <a16:creationId xmlns:a16="http://schemas.microsoft.com/office/drawing/2014/main" id="{1FA2E137-D519-A66B-FEED-19876FE57E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2763" y="379411"/>
            <a:ext cx="6508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9" name="Freeform 37">
            <a:extLst>
              <a:ext uri="{FF2B5EF4-FFF2-40B4-BE49-F238E27FC236}">
                <a16:creationId xmlns:a16="http://schemas.microsoft.com/office/drawing/2014/main" id="{4CFC095E-2B22-179B-1766-571798500862}"/>
              </a:ext>
            </a:extLst>
          </p:cNvPr>
          <p:cNvSpPr>
            <a:spLocks/>
          </p:cNvSpPr>
          <p:nvPr/>
        </p:nvSpPr>
        <p:spPr bwMode="auto">
          <a:xfrm>
            <a:off x="2039938" y="1792286"/>
            <a:ext cx="650875" cy="314325"/>
          </a:xfrm>
          <a:custGeom>
            <a:avLst/>
            <a:gdLst>
              <a:gd name="T0" fmla="*/ 3 w 410"/>
              <a:gd name="T1" fmla="*/ 3 h 198"/>
              <a:gd name="T2" fmla="*/ 3 w 410"/>
              <a:gd name="T3" fmla="*/ 6 h 198"/>
              <a:gd name="T4" fmla="*/ 405 w 410"/>
              <a:gd name="T5" fmla="*/ 6 h 198"/>
              <a:gd name="T6" fmla="*/ 405 w 410"/>
              <a:gd name="T7" fmla="*/ 192 h 198"/>
              <a:gd name="T8" fmla="*/ 6 w 410"/>
              <a:gd name="T9" fmla="*/ 192 h 198"/>
              <a:gd name="T10" fmla="*/ 6 w 410"/>
              <a:gd name="T11" fmla="*/ 3 h 198"/>
              <a:gd name="T12" fmla="*/ 3 w 410"/>
              <a:gd name="T13" fmla="*/ 3 h 198"/>
              <a:gd name="T14" fmla="*/ 3 w 410"/>
              <a:gd name="T15" fmla="*/ 6 h 198"/>
              <a:gd name="T16" fmla="*/ 3 w 410"/>
              <a:gd name="T17" fmla="*/ 3 h 198"/>
              <a:gd name="T18" fmla="*/ 0 w 410"/>
              <a:gd name="T19" fmla="*/ 3 h 198"/>
              <a:gd name="T20" fmla="*/ 0 w 410"/>
              <a:gd name="T21" fmla="*/ 198 h 198"/>
              <a:gd name="T22" fmla="*/ 410 w 410"/>
              <a:gd name="T23" fmla="*/ 198 h 198"/>
              <a:gd name="T24" fmla="*/ 410 w 410"/>
              <a:gd name="T25" fmla="*/ 0 h 198"/>
              <a:gd name="T26" fmla="*/ 0 w 410"/>
              <a:gd name="T27" fmla="*/ 0 h 198"/>
              <a:gd name="T28" fmla="*/ 0 w 410"/>
              <a:gd name="T29" fmla="*/ 3 h 198"/>
              <a:gd name="T30" fmla="*/ 3 w 410"/>
              <a:gd name="T31" fmla="*/ 3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10" h="198">
                <a:moveTo>
                  <a:pt x="3" y="3"/>
                </a:moveTo>
                <a:lnTo>
                  <a:pt x="3" y="6"/>
                </a:lnTo>
                <a:lnTo>
                  <a:pt x="405" y="6"/>
                </a:lnTo>
                <a:lnTo>
                  <a:pt x="405" y="192"/>
                </a:lnTo>
                <a:lnTo>
                  <a:pt x="6" y="192"/>
                </a:lnTo>
                <a:lnTo>
                  <a:pt x="6" y="3"/>
                </a:lnTo>
                <a:lnTo>
                  <a:pt x="3" y="3"/>
                </a:lnTo>
                <a:lnTo>
                  <a:pt x="3" y="6"/>
                </a:lnTo>
                <a:lnTo>
                  <a:pt x="3" y="3"/>
                </a:lnTo>
                <a:lnTo>
                  <a:pt x="0" y="3"/>
                </a:lnTo>
                <a:lnTo>
                  <a:pt x="0" y="198"/>
                </a:lnTo>
                <a:lnTo>
                  <a:pt x="410" y="198"/>
                </a:lnTo>
                <a:lnTo>
                  <a:pt x="410" y="0"/>
                </a:lnTo>
                <a:lnTo>
                  <a:pt x="0" y="0"/>
                </a:lnTo>
                <a:lnTo>
                  <a:pt x="0" y="3"/>
                </a:lnTo>
                <a:lnTo>
                  <a:pt x="3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0" name="Rectangle 38">
            <a:extLst>
              <a:ext uri="{FF2B5EF4-FFF2-40B4-BE49-F238E27FC236}">
                <a16:creationId xmlns:a16="http://schemas.microsoft.com/office/drawing/2014/main" id="{C9AE7FD4-285B-949A-1C28-EA3B19D0AC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6788" y="1841499"/>
            <a:ext cx="333375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my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1" name="Rectangle 39">
            <a:extLst>
              <a:ext uri="{FF2B5EF4-FFF2-40B4-BE49-F238E27FC236}">
                <a16:creationId xmlns:a16="http://schemas.microsoft.com/office/drawing/2014/main" id="{0069D0CB-D8A2-CC43-6CD4-95A4159A36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2975" y="1949449"/>
            <a:ext cx="279400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gender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2" name="Freeform 40">
            <a:extLst>
              <a:ext uri="{FF2B5EF4-FFF2-40B4-BE49-F238E27FC236}">
                <a16:creationId xmlns:a16="http://schemas.microsoft.com/office/drawing/2014/main" id="{CD75347E-1123-3C1A-6D12-6F6EE0327DBF}"/>
              </a:ext>
            </a:extLst>
          </p:cNvPr>
          <p:cNvSpPr>
            <a:spLocks/>
          </p:cNvSpPr>
          <p:nvPr/>
        </p:nvSpPr>
        <p:spPr bwMode="auto">
          <a:xfrm>
            <a:off x="1930400" y="2349499"/>
            <a:ext cx="411163" cy="506413"/>
          </a:xfrm>
          <a:custGeom>
            <a:avLst/>
            <a:gdLst>
              <a:gd name="T0" fmla="*/ 27 w 180"/>
              <a:gd name="T1" fmla="*/ 0 h 222"/>
              <a:gd name="T2" fmla="*/ 153 w 180"/>
              <a:gd name="T3" fmla="*/ 0 h 222"/>
              <a:gd name="T4" fmla="*/ 158 w 180"/>
              <a:gd name="T5" fmla="*/ 1 h 222"/>
              <a:gd name="T6" fmla="*/ 163 w 180"/>
              <a:gd name="T7" fmla="*/ 2 h 222"/>
              <a:gd name="T8" fmla="*/ 168 w 180"/>
              <a:gd name="T9" fmla="*/ 5 h 222"/>
              <a:gd name="T10" fmla="*/ 172 w 180"/>
              <a:gd name="T11" fmla="*/ 8 h 222"/>
              <a:gd name="T12" fmla="*/ 175 w 180"/>
              <a:gd name="T13" fmla="*/ 12 h 222"/>
              <a:gd name="T14" fmla="*/ 177 w 180"/>
              <a:gd name="T15" fmla="*/ 17 h 222"/>
              <a:gd name="T16" fmla="*/ 179 w 180"/>
              <a:gd name="T17" fmla="*/ 22 h 222"/>
              <a:gd name="T18" fmla="*/ 180 w 180"/>
              <a:gd name="T19" fmla="*/ 27 h 222"/>
              <a:gd name="T20" fmla="*/ 180 w 180"/>
              <a:gd name="T21" fmla="*/ 196 h 222"/>
              <a:gd name="T22" fmla="*/ 179 w 180"/>
              <a:gd name="T23" fmla="*/ 201 h 222"/>
              <a:gd name="T24" fmla="*/ 177 w 180"/>
              <a:gd name="T25" fmla="*/ 206 h 222"/>
              <a:gd name="T26" fmla="*/ 175 w 180"/>
              <a:gd name="T27" fmla="*/ 210 h 222"/>
              <a:gd name="T28" fmla="*/ 172 w 180"/>
              <a:gd name="T29" fmla="*/ 214 h 222"/>
              <a:gd name="T30" fmla="*/ 168 w 180"/>
              <a:gd name="T31" fmla="*/ 218 h 222"/>
              <a:gd name="T32" fmla="*/ 163 w 180"/>
              <a:gd name="T33" fmla="*/ 220 h 222"/>
              <a:gd name="T34" fmla="*/ 158 w 180"/>
              <a:gd name="T35" fmla="*/ 222 h 222"/>
              <a:gd name="T36" fmla="*/ 153 w 180"/>
              <a:gd name="T37" fmla="*/ 222 h 222"/>
              <a:gd name="T38" fmla="*/ 27 w 180"/>
              <a:gd name="T39" fmla="*/ 222 h 222"/>
              <a:gd name="T40" fmla="*/ 22 w 180"/>
              <a:gd name="T41" fmla="*/ 222 h 222"/>
              <a:gd name="T42" fmla="*/ 17 w 180"/>
              <a:gd name="T43" fmla="*/ 220 h 222"/>
              <a:gd name="T44" fmla="*/ 12 w 180"/>
              <a:gd name="T45" fmla="*/ 218 h 222"/>
              <a:gd name="T46" fmla="*/ 8 w 180"/>
              <a:gd name="T47" fmla="*/ 214 h 222"/>
              <a:gd name="T48" fmla="*/ 5 w 180"/>
              <a:gd name="T49" fmla="*/ 210 h 222"/>
              <a:gd name="T50" fmla="*/ 3 w 180"/>
              <a:gd name="T51" fmla="*/ 206 h 222"/>
              <a:gd name="T52" fmla="*/ 1 w 180"/>
              <a:gd name="T53" fmla="*/ 201 h 222"/>
              <a:gd name="T54" fmla="*/ 0 w 180"/>
              <a:gd name="T55" fmla="*/ 196 h 222"/>
              <a:gd name="T56" fmla="*/ 0 w 180"/>
              <a:gd name="T57" fmla="*/ 27 h 222"/>
              <a:gd name="T58" fmla="*/ 1 w 180"/>
              <a:gd name="T59" fmla="*/ 22 h 222"/>
              <a:gd name="T60" fmla="*/ 3 w 180"/>
              <a:gd name="T61" fmla="*/ 17 h 222"/>
              <a:gd name="T62" fmla="*/ 5 w 180"/>
              <a:gd name="T63" fmla="*/ 12 h 222"/>
              <a:gd name="T64" fmla="*/ 8 w 180"/>
              <a:gd name="T65" fmla="*/ 8 h 222"/>
              <a:gd name="T66" fmla="*/ 12 w 180"/>
              <a:gd name="T67" fmla="*/ 5 h 222"/>
              <a:gd name="T68" fmla="*/ 17 w 180"/>
              <a:gd name="T69" fmla="*/ 2 h 222"/>
              <a:gd name="T70" fmla="*/ 22 w 180"/>
              <a:gd name="T71" fmla="*/ 1 h 222"/>
              <a:gd name="T72" fmla="*/ 27 w 180"/>
              <a:gd name="T73" fmla="*/ 0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80" h="222">
                <a:moveTo>
                  <a:pt x="27" y="0"/>
                </a:moveTo>
                <a:cubicBezTo>
                  <a:pt x="153" y="0"/>
                  <a:pt x="153" y="0"/>
                  <a:pt x="153" y="0"/>
                </a:cubicBezTo>
                <a:cubicBezTo>
                  <a:pt x="154" y="0"/>
                  <a:pt x="156" y="1"/>
                  <a:pt x="158" y="1"/>
                </a:cubicBezTo>
                <a:cubicBezTo>
                  <a:pt x="160" y="1"/>
                  <a:pt x="161" y="2"/>
                  <a:pt x="163" y="2"/>
                </a:cubicBezTo>
                <a:cubicBezTo>
                  <a:pt x="165" y="3"/>
                  <a:pt x="166" y="4"/>
                  <a:pt x="168" y="5"/>
                </a:cubicBezTo>
                <a:cubicBezTo>
                  <a:pt x="169" y="6"/>
                  <a:pt x="170" y="7"/>
                  <a:pt x="172" y="8"/>
                </a:cubicBezTo>
                <a:cubicBezTo>
                  <a:pt x="173" y="9"/>
                  <a:pt x="174" y="11"/>
                  <a:pt x="175" y="12"/>
                </a:cubicBezTo>
                <a:cubicBezTo>
                  <a:pt x="176" y="14"/>
                  <a:pt x="177" y="15"/>
                  <a:pt x="177" y="17"/>
                </a:cubicBezTo>
                <a:cubicBezTo>
                  <a:pt x="178" y="18"/>
                  <a:pt x="179" y="20"/>
                  <a:pt x="179" y="22"/>
                </a:cubicBezTo>
                <a:cubicBezTo>
                  <a:pt x="179" y="24"/>
                  <a:pt x="180" y="25"/>
                  <a:pt x="180" y="27"/>
                </a:cubicBezTo>
                <a:cubicBezTo>
                  <a:pt x="180" y="196"/>
                  <a:pt x="180" y="196"/>
                  <a:pt x="180" y="196"/>
                </a:cubicBezTo>
                <a:cubicBezTo>
                  <a:pt x="180" y="197"/>
                  <a:pt x="179" y="199"/>
                  <a:pt x="179" y="201"/>
                </a:cubicBezTo>
                <a:cubicBezTo>
                  <a:pt x="179" y="202"/>
                  <a:pt x="178" y="204"/>
                  <a:pt x="177" y="206"/>
                </a:cubicBezTo>
                <a:cubicBezTo>
                  <a:pt x="177" y="207"/>
                  <a:pt x="176" y="209"/>
                  <a:pt x="175" y="210"/>
                </a:cubicBezTo>
                <a:cubicBezTo>
                  <a:pt x="174" y="212"/>
                  <a:pt x="173" y="213"/>
                  <a:pt x="172" y="214"/>
                </a:cubicBezTo>
                <a:cubicBezTo>
                  <a:pt x="170" y="216"/>
                  <a:pt x="169" y="217"/>
                  <a:pt x="168" y="218"/>
                </a:cubicBezTo>
                <a:cubicBezTo>
                  <a:pt x="166" y="219"/>
                  <a:pt x="165" y="219"/>
                  <a:pt x="163" y="220"/>
                </a:cubicBezTo>
                <a:cubicBezTo>
                  <a:pt x="161" y="221"/>
                  <a:pt x="160" y="221"/>
                  <a:pt x="158" y="222"/>
                </a:cubicBezTo>
                <a:cubicBezTo>
                  <a:pt x="156" y="222"/>
                  <a:pt x="154" y="222"/>
                  <a:pt x="153" y="222"/>
                </a:cubicBezTo>
                <a:cubicBezTo>
                  <a:pt x="27" y="222"/>
                  <a:pt x="27" y="222"/>
                  <a:pt x="27" y="222"/>
                </a:cubicBezTo>
                <a:cubicBezTo>
                  <a:pt x="26" y="222"/>
                  <a:pt x="24" y="222"/>
                  <a:pt x="22" y="222"/>
                </a:cubicBezTo>
                <a:cubicBezTo>
                  <a:pt x="20" y="221"/>
                  <a:pt x="19" y="221"/>
                  <a:pt x="17" y="220"/>
                </a:cubicBezTo>
                <a:cubicBezTo>
                  <a:pt x="15" y="219"/>
                  <a:pt x="14" y="219"/>
                  <a:pt x="12" y="218"/>
                </a:cubicBezTo>
                <a:cubicBezTo>
                  <a:pt x="11" y="217"/>
                  <a:pt x="10" y="216"/>
                  <a:pt x="8" y="214"/>
                </a:cubicBezTo>
                <a:cubicBezTo>
                  <a:pt x="7" y="213"/>
                  <a:pt x="6" y="212"/>
                  <a:pt x="5" y="210"/>
                </a:cubicBezTo>
                <a:cubicBezTo>
                  <a:pt x="4" y="209"/>
                  <a:pt x="3" y="207"/>
                  <a:pt x="3" y="206"/>
                </a:cubicBezTo>
                <a:cubicBezTo>
                  <a:pt x="2" y="204"/>
                  <a:pt x="1" y="202"/>
                  <a:pt x="1" y="201"/>
                </a:cubicBezTo>
                <a:cubicBezTo>
                  <a:pt x="1" y="199"/>
                  <a:pt x="0" y="197"/>
                  <a:pt x="0" y="196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5"/>
                  <a:pt x="1" y="24"/>
                  <a:pt x="1" y="22"/>
                </a:cubicBezTo>
                <a:cubicBezTo>
                  <a:pt x="1" y="20"/>
                  <a:pt x="2" y="18"/>
                  <a:pt x="3" y="17"/>
                </a:cubicBezTo>
                <a:cubicBezTo>
                  <a:pt x="3" y="15"/>
                  <a:pt x="4" y="14"/>
                  <a:pt x="5" y="12"/>
                </a:cubicBezTo>
                <a:cubicBezTo>
                  <a:pt x="6" y="11"/>
                  <a:pt x="7" y="9"/>
                  <a:pt x="8" y="8"/>
                </a:cubicBezTo>
                <a:cubicBezTo>
                  <a:pt x="10" y="7"/>
                  <a:pt x="11" y="6"/>
                  <a:pt x="12" y="5"/>
                </a:cubicBezTo>
                <a:cubicBezTo>
                  <a:pt x="14" y="4"/>
                  <a:pt x="15" y="3"/>
                  <a:pt x="17" y="2"/>
                </a:cubicBezTo>
                <a:cubicBezTo>
                  <a:pt x="19" y="2"/>
                  <a:pt x="20" y="1"/>
                  <a:pt x="22" y="1"/>
                </a:cubicBezTo>
                <a:cubicBezTo>
                  <a:pt x="24" y="1"/>
                  <a:pt x="26" y="0"/>
                  <a:pt x="27" y="0"/>
                </a:cubicBezTo>
                <a:close/>
              </a:path>
            </a:pathLst>
          </a:custGeom>
          <a:solidFill>
            <a:srgbClr val="F8CE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3" name="Freeform 41">
            <a:extLst>
              <a:ext uri="{FF2B5EF4-FFF2-40B4-BE49-F238E27FC236}">
                <a16:creationId xmlns:a16="http://schemas.microsoft.com/office/drawing/2014/main" id="{ED0065F5-4D39-8556-FCE6-17E8798A368A}"/>
              </a:ext>
            </a:extLst>
          </p:cNvPr>
          <p:cNvSpPr>
            <a:spLocks/>
          </p:cNvSpPr>
          <p:nvPr/>
        </p:nvSpPr>
        <p:spPr bwMode="auto">
          <a:xfrm>
            <a:off x="1927225" y="2343149"/>
            <a:ext cx="417513" cy="519113"/>
          </a:xfrm>
          <a:custGeom>
            <a:avLst/>
            <a:gdLst>
              <a:gd name="T0" fmla="*/ 29 w 184"/>
              <a:gd name="T1" fmla="*/ 4 h 228"/>
              <a:gd name="T2" fmla="*/ 160 w 184"/>
              <a:gd name="T3" fmla="*/ 5 h 228"/>
              <a:gd name="T4" fmla="*/ 168 w 184"/>
              <a:gd name="T5" fmla="*/ 9 h 228"/>
              <a:gd name="T6" fmla="*/ 175 w 184"/>
              <a:gd name="T7" fmla="*/ 15 h 228"/>
              <a:gd name="T8" fmla="*/ 179 w 184"/>
              <a:gd name="T9" fmla="*/ 24 h 228"/>
              <a:gd name="T10" fmla="*/ 180 w 184"/>
              <a:gd name="T11" fmla="*/ 199 h 228"/>
              <a:gd name="T12" fmla="*/ 178 w 184"/>
              <a:gd name="T13" fmla="*/ 209 h 228"/>
              <a:gd name="T14" fmla="*/ 172 w 184"/>
              <a:gd name="T15" fmla="*/ 217 h 228"/>
              <a:gd name="T16" fmla="*/ 164 w 184"/>
              <a:gd name="T17" fmla="*/ 222 h 228"/>
              <a:gd name="T18" fmla="*/ 155 w 184"/>
              <a:gd name="T19" fmla="*/ 224 h 228"/>
              <a:gd name="T20" fmla="*/ 24 w 184"/>
              <a:gd name="T21" fmla="*/ 224 h 228"/>
              <a:gd name="T22" fmla="*/ 16 w 184"/>
              <a:gd name="T23" fmla="*/ 220 h 228"/>
              <a:gd name="T24" fmla="*/ 9 w 184"/>
              <a:gd name="T25" fmla="*/ 213 h 228"/>
              <a:gd name="T26" fmla="*/ 5 w 184"/>
              <a:gd name="T27" fmla="*/ 204 h 228"/>
              <a:gd name="T28" fmla="*/ 4 w 184"/>
              <a:gd name="T29" fmla="*/ 29 h 228"/>
              <a:gd name="T30" fmla="*/ 6 w 184"/>
              <a:gd name="T31" fmla="*/ 20 h 228"/>
              <a:gd name="T32" fmla="*/ 12 w 184"/>
              <a:gd name="T33" fmla="*/ 12 h 228"/>
              <a:gd name="T34" fmla="*/ 20 w 184"/>
              <a:gd name="T35" fmla="*/ 6 h 228"/>
              <a:gd name="T36" fmla="*/ 29 w 184"/>
              <a:gd name="T37" fmla="*/ 4 h 228"/>
              <a:gd name="T38" fmla="*/ 29 w 184"/>
              <a:gd name="T39" fmla="*/ 0 h 228"/>
              <a:gd name="T40" fmla="*/ 18 w 184"/>
              <a:gd name="T41" fmla="*/ 3 h 228"/>
              <a:gd name="T42" fmla="*/ 9 w 184"/>
              <a:gd name="T43" fmla="*/ 9 h 228"/>
              <a:gd name="T44" fmla="*/ 3 w 184"/>
              <a:gd name="T45" fmla="*/ 18 h 228"/>
              <a:gd name="T46" fmla="*/ 0 w 184"/>
              <a:gd name="T47" fmla="*/ 29 h 228"/>
              <a:gd name="T48" fmla="*/ 1 w 184"/>
              <a:gd name="T49" fmla="*/ 205 h 228"/>
              <a:gd name="T50" fmla="*/ 5 w 184"/>
              <a:gd name="T51" fmla="*/ 215 h 228"/>
              <a:gd name="T52" fmla="*/ 13 w 184"/>
              <a:gd name="T53" fmla="*/ 223 h 228"/>
              <a:gd name="T54" fmla="*/ 24 w 184"/>
              <a:gd name="T55" fmla="*/ 228 h 228"/>
              <a:gd name="T56" fmla="*/ 155 w 184"/>
              <a:gd name="T57" fmla="*/ 228 h 228"/>
              <a:gd name="T58" fmla="*/ 166 w 184"/>
              <a:gd name="T59" fmla="*/ 226 h 228"/>
              <a:gd name="T60" fmla="*/ 175 w 184"/>
              <a:gd name="T61" fmla="*/ 220 h 228"/>
              <a:gd name="T62" fmla="*/ 181 w 184"/>
              <a:gd name="T63" fmla="*/ 210 h 228"/>
              <a:gd name="T64" fmla="*/ 184 w 184"/>
              <a:gd name="T65" fmla="*/ 199 h 228"/>
              <a:gd name="T66" fmla="*/ 183 w 184"/>
              <a:gd name="T67" fmla="*/ 24 h 228"/>
              <a:gd name="T68" fmla="*/ 179 w 184"/>
              <a:gd name="T69" fmla="*/ 13 h 228"/>
              <a:gd name="T70" fmla="*/ 171 w 184"/>
              <a:gd name="T71" fmla="*/ 5 h 228"/>
              <a:gd name="T72" fmla="*/ 160 w 184"/>
              <a:gd name="T73" fmla="*/ 1 h 228"/>
              <a:gd name="T74" fmla="*/ 29 w 184"/>
              <a:gd name="T75" fmla="*/ 0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84" h="228">
                <a:moveTo>
                  <a:pt x="29" y="2"/>
                </a:moveTo>
                <a:cubicBezTo>
                  <a:pt x="29" y="4"/>
                  <a:pt x="29" y="4"/>
                  <a:pt x="29" y="4"/>
                </a:cubicBezTo>
                <a:cubicBezTo>
                  <a:pt x="155" y="4"/>
                  <a:pt x="155" y="4"/>
                  <a:pt x="155" y="4"/>
                </a:cubicBezTo>
                <a:cubicBezTo>
                  <a:pt x="156" y="4"/>
                  <a:pt x="158" y="5"/>
                  <a:pt x="160" y="5"/>
                </a:cubicBezTo>
                <a:cubicBezTo>
                  <a:pt x="161" y="5"/>
                  <a:pt x="163" y="6"/>
                  <a:pt x="164" y="6"/>
                </a:cubicBezTo>
                <a:cubicBezTo>
                  <a:pt x="166" y="7"/>
                  <a:pt x="167" y="8"/>
                  <a:pt x="168" y="9"/>
                </a:cubicBezTo>
                <a:cubicBezTo>
                  <a:pt x="170" y="9"/>
                  <a:pt x="171" y="10"/>
                  <a:pt x="172" y="12"/>
                </a:cubicBezTo>
                <a:cubicBezTo>
                  <a:pt x="173" y="13"/>
                  <a:pt x="174" y="14"/>
                  <a:pt x="175" y="15"/>
                </a:cubicBezTo>
                <a:cubicBezTo>
                  <a:pt x="176" y="17"/>
                  <a:pt x="177" y="18"/>
                  <a:pt x="178" y="20"/>
                </a:cubicBezTo>
                <a:cubicBezTo>
                  <a:pt x="178" y="21"/>
                  <a:pt x="179" y="23"/>
                  <a:pt x="179" y="24"/>
                </a:cubicBezTo>
                <a:cubicBezTo>
                  <a:pt x="179" y="26"/>
                  <a:pt x="180" y="28"/>
                  <a:pt x="180" y="29"/>
                </a:cubicBezTo>
                <a:cubicBezTo>
                  <a:pt x="180" y="199"/>
                  <a:pt x="180" y="199"/>
                  <a:pt x="180" y="199"/>
                </a:cubicBezTo>
                <a:cubicBezTo>
                  <a:pt x="180" y="201"/>
                  <a:pt x="179" y="203"/>
                  <a:pt x="179" y="204"/>
                </a:cubicBezTo>
                <a:cubicBezTo>
                  <a:pt x="179" y="206"/>
                  <a:pt x="178" y="207"/>
                  <a:pt x="178" y="209"/>
                </a:cubicBezTo>
                <a:cubicBezTo>
                  <a:pt x="177" y="210"/>
                  <a:pt x="176" y="212"/>
                  <a:pt x="175" y="213"/>
                </a:cubicBezTo>
                <a:cubicBezTo>
                  <a:pt x="174" y="214"/>
                  <a:pt x="173" y="216"/>
                  <a:pt x="172" y="217"/>
                </a:cubicBezTo>
                <a:cubicBezTo>
                  <a:pt x="171" y="218"/>
                  <a:pt x="170" y="219"/>
                  <a:pt x="168" y="220"/>
                </a:cubicBezTo>
                <a:cubicBezTo>
                  <a:pt x="167" y="221"/>
                  <a:pt x="166" y="222"/>
                  <a:pt x="164" y="222"/>
                </a:cubicBezTo>
                <a:cubicBezTo>
                  <a:pt x="163" y="223"/>
                  <a:pt x="161" y="223"/>
                  <a:pt x="160" y="224"/>
                </a:cubicBezTo>
                <a:cubicBezTo>
                  <a:pt x="158" y="224"/>
                  <a:pt x="156" y="224"/>
                  <a:pt x="155" y="224"/>
                </a:cubicBezTo>
                <a:cubicBezTo>
                  <a:pt x="29" y="224"/>
                  <a:pt x="29" y="224"/>
                  <a:pt x="29" y="224"/>
                </a:cubicBezTo>
                <a:cubicBezTo>
                  <a:pt x="28" y="224"/>
                  <a:pt x="26" y="224"/>
                  <a:pt x="24" y="224"/>
                </a:cubicBezTo>
                <a:cubicBezTo>
                  <a:pt x="23" y="223"/>
                  <a:pt x="21" y="223"/>
                  <a:pt x="20" y="222"/>
                </a:cubicBezTo>
                <a:cubicBezTo>
                  <a:pt x="18" y="222"/>
                  <a:pt x="17" y="221"/>
                  <a:pt x="16" y="220"/>
                </a:cubicBezTo>
                <a:cubicBezTo>
                  <a:pt x="14" y="219"/>
                  <a:pt x="13" y="218"/>
                  <a:pt x="12" y="217"/>
                </a:cubicBezTo>
                <a:cubicBezTo>
                  <a:pt x="11" y="216"/>
                  <a:pt x="10" y="214"/>
                  <a:pt x="9" y="213"/>
                </a:cubicBezTo>
                <a:cubicBezTo>
                  <a:pt x="8" y="212"/>
                  <a:pt x="7" y="210"/>
                  <a:pt x="6" y="209"/>
                </a:cubicBezTo>
                <a:cubicBezTo>
                  <a:pt x="6" y="207"/>
                  <a:pt x="5" y="206"/>
                  <a:pt x="5" y="204"/>
                </a:cubicBezTo>
                <a:cubicBezTo>
                  <a:pt x="5" y="203"/>
                  <a:pt x="4" y="201"/>
                  <a:pt x="4" y="199"/>
                </a:cubicBezTo>
                <a:cubicBezTo>
                  <a:pt x="4" y="29"/>
                  <a:pt x="4" y="29"/>
                  <a:pt x="4" y="29"/>
                </a:cubicBezTo>
                <a:cubicBezTo>
                  <a:pt x="4" y="28"/>
                  <a:pt x="5" y="26"/>
                  <a:pt x="5" y="24"/>
                </a:cubicBezTo>
                <a:cubicBezTo>
                  <a:pt x="5" y="23"/>
                  <a:pt x="6" y="21"/>
                  <a:pt x="6" y="20"/>
                </a:cubicBezTo>
                <a:cubicBezTo>
                  <a:pt x="7" y="18"/>
                  <a:pt x="8" y="17"/>
                  <a:pt x="9" y="15"/>
                </a:cubicBezTo>
                <a:cubicBezTo>
                  <a:pt x="10" y="14"/>
                  <a:pt x="11" y="13"/>
                  <a:pt x="12" y="12"/>
                </a:cubicBezTo>
                <a:cubicBezTo>
                  <a:pt x="13" y="10"/>
                  <a:pt x="14" y="9"/>
                  <a:pt x="16" y="9"/>
                </a:cubicBezTo>
                <a:cubicBezTo>
                  <a:pt x="17" y="8"/>
                  <a:pt x="18" y="7"/>
                  <a:pt x="20" y="6"/>
                </a:cubicBezTo>
                <a:cubicBezTo>
                  <a:pt x="21" y="6"/>
                  <a:pt x="23" y="5"/>
                  <a:pt x="24" y="5"/>
                </a:cubicBezTo>
                <a:cubicBezTo>
                  <a:pt x="26" y="5"/>
                  <a:pt x="28" y="4"/>
                  <a:pt x="29" y="4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0"/>
                  <a:pt x="29" y="0"/>
                  <a:pt x="29" y="0"/>
                </a:cubicBezTo>
                <a:cubicBezTo>
                  <a:pt x="27" y="0"/>
                  <a:pt x="26" y="1"/>
                  <a:pt x="24" y="1"/>
                </a:cubicBezTo>
                <a:cubicBezTo>
                  <a:pt x="22" y="1"/>
                  <a:pt x="20" y="2"/>
                  <a:pt x="18" y="3"/>
                </a:cubicBezTo>
                <a:cubicBezTo>
                  <a:pt x="17" y="3"/>
                  <a:pt x="15" y="4"/>
                  <a:pt x="13" y="5"/>
                </a:cubicBezTo>
                <a:cubicBezTo>
                  <a:pt x="12" y="6"/>
                  <a:pt x="10" y="7"/>
                  <a:pt x="9" y="9"/>
                </a:cubicBezTo>
                <a:cubicBezTo>
                  <a:pt x="8" y="10"/>
                  <a:pt x="6" y="12"/>
                  <a:pt x="5" y="13"/>
                </a:cubicBezTo>
                <a:cubicBezTo>
                  <a:pt x="4" y="15"/>
                  <a:pt x="3" y="16"/>
                  <a:pt x="3" y="18"/>
                </a:cubicBezTo>
                <a:cubicBezTo>
                  <a:pt x="2" y="20"/>
                  <a:pt x="1" y="22"/>
                  <a:pt x="1" y="24"/>
                </a:cubicBezTo>
                <a:cubicBezTo>
                  <a:pt x="1" y="25"/>
                  <a:pt x="0" y="27"/>
                  <a:pt x="0" y="29"/>
                </a:cubicBezTo>
                <a:cubicBezTo>
                  <a:pt x="0" y="199"/>
                  <a:pt x="0" y="199"/>
                  <a:pt x="0" y="199"/>
                </a:cubicBezTo>
                <a:cubicBezTo>
                  <a:pt x="0" y="201"/>
                  <a:pt x="1" y="203"/>
                  <a:pt x="1" y="205"/>
                </a:cubicBezTo>
                <a:cubicBezTo>
                  <a:pt x="1" y="207"/>
                  <a:pt x="2" y="209"/>
                  <a:pt x="3" y="210"/>
                </a:cubicBezTo>
                <a:cubicBezTo>
                  <a:pt x="3" y="212"/>
                  <a:pt x="4" y="214"/>
                  <a:pt x="5" y="215"/>
                </a:cubicBezTo>
                <a:cubicBezTo>
                  <a:pt x="6" y="217"/>
                  <a:pt x="8" y="218"/>
                  <a:pt x="9" y="220"/>
                </a:cubicBezTo>
                <a:cubicBezTo>
                  <a:pt x="10" y="221"/>
                  <a:pt x="12" y="222"/>
                  <a:pt x="13" y="223"/>
                </a:cubicBezTo>
                <a:cubicBezTo>
                  <a:pt x="15" y="224"/>
                  <a:pt x="17" y="225"/>
                  <a:pt x="18" y="226"/>
                </a:cubicBezTo>
                <a:cubicBezTo>
                  <a:pt x="20" y="227"/>
                  <a:pt x="22" y="227"/>
                  <a:pt x="24" y="228"/>
                </a:cubicBezTo>
                <a:cubicBezTo>
                  <a:pt x="26" y="228"/>
                  <a:pt x="27" y="228"/>
                  <a:pt x="29" y="228"/>
                </a:cubicBezTo>
                <a:cubicBezTo>
                  <a:pt x="155" y="228"/>
                  <a:pt x="155" y="228"/>
                  <a:pt x="155" y="228"/>
                </a:cubicBezTo>
                <a:cubicBezTo>
                  <a:pt x="157" y="228"/>
                  <a:pt x="158" y="228"/>
                  <a:pt x="160" y="228"/>
                </a:cubicBezTo>
                <a:cubicBezTo>
                  <a:pt x="162" y="227"/>
                  <a:pt x="164" y="227"/>
                  <a:pt x="166" y="226"/>
                </a:cubicBezTo>
                <a:cubicBezTo>
                  <a:pt x="167" y="225"/>
                  <a:pt x="169" y="224"/>
                  <a:pt x="171" y="223"/>
                </a:cubicBezTo>
                <a:cubicBezTo>
                  <a:pt x="172" y="222"/>
                  <a:pt x="174" y="221"/>
                  <a:pt x="175" y="220"/>
                </a:cubicBezTo>
                <a:cubicBezTo>
                  <a:pt x="176" y="218"/>
                  <a:pt x="178" y="217"/>
                  <a:pt x="179" y="215"/>
                </a:cubicBezTo>
                <a:cubicBezTo>
                  <a:pt x="180" y="214"/>
                  <a:pt x="181" y="212"/>
                  <a:pt x="181" y="210"/>
                </a:cubicBezTo>
                <a:cubicBezTo>
                  <a:pt x="182" y="209"/>
                  <a:pt x="183" y="207"/>
                  <a:pt x="183" y="205"/>
                </a:cubicBezTo>
                <a:cubicBezTo>
                  <a:pt x="183" y="203"/>
                  <a:pt x="184" y="201"/>
                  <a:pt x="184" y="199"/>
                </a:cubicBezTo>
                <a:cubicBezTo>
                  <a:pt x="184" y="29"/>
                  <a:pt x="184" y="29"/>
                  <a:pt x="184" y="29"/>
                </a:cubicBezTo>
                <a:cubicBezTo>
                  <a:pt x="184" y="27"/>
                  <a:pt x="183" y="25"/>
                  <a:pt x="183" y="24"/>
                </a:cubicBezTo>
                <a:cubicBezTo>
                  <a:pt x="183" y="22"/>
                  <a:pt x="182" y="20"/>
                  <a:pt x="181" y="18"/>
                </a:cubicBezTo>
                <a:cubicBezTo>
                  <a:pt x="181" y="16"/>
                  <a:pt x="180" y="15"/>
                  <a:pt x="179" y="13"/>
                </a:cubicBezTo>
                <a:cubicBezTo>
                  <a:pt x="178" y="12"/>
                  <a:pt x="176" y="10"/>
                  <a:pt x="175" y="9"/>
                </a:cubicBezTo>
                <a:cubicBezTo>
                  <a:pt x="174" y="7"/>
                  <a:pt x="172" y="6"/>
                  <a:pt x="171" y="5"/>
                </a:cubicBezTo>
                <a:cubicBezTo>
                  <a:pt x="169" y="4"/>
                  <a:pt x="167" y="3"/>
                  <a:pt x="166" y="3"/>
                </a:cubicBezTo>
                <a:cubicBezTo>
                  <a:pt x="164" y="2"/>
                  <a:pt x="162" y="1"/>
                  <a:pt x="160" y="1"/>
                </a:cubicBezTo>
                <a:cubicBezTo>
                  <a:pt x="158" y="1"/>
                  <a:pt x="157" y="0"/>
                  <a:pt x="155" y="0"/>
                </a:cubicBezTo>
                <a:cubicBezTo>
                  <a:pt x="29" y="0"/>
                  <a:pt x="29" y="0"/>
                  <a:pt x="29" y="0"/>
                </a:cubicBezTo>
                <a:lnTo>
                  <a:pt x="29" y="2"/>
                </a:lnTo>
                <a:close/>
              </a:path>
            </a:pathLst>
          </a:custGeom>
          <a:solidFill>
            <a:srgbClr val="B854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4" name="Freeform 42">
            <a:extLst>
              <a:ext uri="{FF2B5EF4-FFF2-40B4-BE49-F238E27FC236}">
                <a16:creationId xmlns:a16="http://schemas.microsoft.com/office/drawing/2014/main" id="{29A0B27E-1A8F-7061-CB46-E60E4F97986A}"/>
              </a:ext>
            </a:extLst>
          </p:cNvPr>
          <p:cNvSpPr>
            <a:spLocks/>
          </p:cNvSpPr>
          <p:nvPr/>
        </p:nvSpPr>
        <p:spPr bwMode="auto">
          <a:xfrm>
            <a:off x="2420938" y="2349499"/>
            <a:ext cx="406400" cy="506413"/>
          </a:xfrm>
          <a:custGeom>
            <a:avLst/>
            <a:gdLst>
              <a:gd name="T0" fmla="*/ 26 w 179"/>
              <a:gd name="T1" fmla="*/ 0 h 222"/>
              <a:gd name="T2" fmla="*/ 152 w 179"/>
              <a:gd name="T3" fmla="*/ 0 h 222"/>
              <a:gd name="T4" fmla="*/ 157 w 179"/>
              <a:gd name="T5" fmla="*/ 1 h 222"/>
              <a:gd name="T6" fmla="*/ 162 w 179"/>
              <a:gd name="T7" fmla="*/ 2 h 222"/>
              <a:gd name="T8" fmla="*/ 167 w 179"/>
              <a:gd name="T9" fmla="*/ 5 h 222"/>
              <a:gd name="T10" fmla="*/ 171 w 179"/>
              <a:gd name="T11" fmla="*/ 8 h 222"/>
              <a:gd name="T12" fmla="*/ 174 w 179"/>
              <a:gd name="T13" fmla="*/ 12 h 222"/>
              <a:gd name="T14" fmla="*/ 177 w 179"/>
              <a:gd name="T15" fmla="*/ 17 h 222"/>
              <a:gd name="T16" fmla="*/ 178 w 179"/>
              <a:gd name="T17" fmla="*/ 22 h 222"/>
              <a:gd name="T18" fmla="*/ 179 w 179"/>
              <a:gd name="T19" fmla="*/ 27 h 222"/>
              <a:gd name="T20" fmla="*/ 179 w 179"/>
              <a:gd name="T21" fmla="*/ 196 h 222"/>
              <a:gd name="T22" fmla="*/ 178 w 179"/>
              <a:gd name="T23" fmla="*/ 201 h 222"/>
              <a:gd name="T24" fmla="*/ 177 w 179"/>
              <a:gd name="T25" fmla="*/ 206 h 222"/>
              <a:gd name="T26" fmla="*/ 174 w 179"/>
              <a:gd name="T27" fmla="*/ 210 h 222"/>
              <a:gd name="T28" fmla="*/ 171 w 179"/>
              <a:gd name="T29" fmla="*/ 214 h 222"/>
              <a:gd name="T30" fmla="*/ 167 w 179"/>
              <a:gd name="T31" fmla="*/ 218 h 222"/>
              <a:gd name="T32" fmla="*/ 162 w 179"/>
              <a:gd name="T33" fmla="*/ 220 h 222"/>
              <a:gd name="T34" fmla="*/ 157 w 179"/>
              <a:gd name="T35" fmla="*/ 222 h 222"/>
              <a:gd name="T36" fmla="*/ 152 w 179"/>
              <a:gd name="T37" fmla="*/ 222 h 222"/>
              <a:gd name="T38" fmla="*/ 26 w 179"/>
              <a:gd name="T39" fmla="*/ 222 h 222"/>
              <a:gd name="T40" fmla="*/ 21 w 179"/>
              <a:gd name="T41" fmla="*/ 222 h 222"/>
              <a:gd name="T42" fmla="*/ 16 w 179"/>
              <a:gd name="T43" fmla="*/ 220 h 222"/>
              <a:gd name="T44" fmla="*/ 12 w 179"/>
              <a:gd name="T45" fmla="*/ 218 h 222"/>
              <a:gd name="T46" fmla="*/ 7 w 179"/>
              <a:gd name="T47" fmla="*/ 214 h 222"/>
              <a:gd name="T48" fmla="*/ 4 w 179"/>
              <a:gd name="T49" fmla="*/ 210 h 222"/>
              <a:gd name="T50" fmla="*/ 2 w 179"/>
              <a:gd name="T51" fmla="*/ 206 h 222"/>
              <a:gd name="T52" fmla="*/ 0 w 179"/>
              <a:gd name="T53" fmla="*/ 201 h 222"/>
              <a:gd name="T54" fmla="*/ 0 w 179"/>
              <a:gd name="T55" fmla="*/ 196 h 222"/>
              <a:gd name="T56" fmla="*/ 0 w 179"/>
              <a:gd name="T57" fmla="*/ 27 h 222"/>
              <a:gd name="T58" fmla="*/ 0 w 179"/>
              <a:gd name="T59" fmla="*/ 22 h 222"/>
              <a:gd name="T60" fmla="*/ 2 w 179"/>
              <a:gd name="T61" fmla="*/ 17 h 222"/>
              <a:gd name="T62" fmla="*/ 4 w 179"/>
              <a:gd name="T63" fmla="*/ 12 h 222"/>
              <a:gd name="T64" fmla="*/ 7 w 179"/>
              <a:gd name="T65" fmla="*/ 8 h 222"/>
              <a:gd name="T66" fmla="*/ 12 w 179"/>
              <a:gd name="T67" fmla="*/ 5 h 222"/>
              <a:gd name="T68" fmla="*/ 16 w 179"/>
              <a:gd name="T69" fmla="*/ 2 h 222"/>
              <a:gd name="T70" fmla="*/ 21 w 179"/>
              <a:gd name="T71" fmla="*/ 1 h 222"/>
              <a:gd name="T72" fmla="*/ 26 w 179"/>
              <a:gd name="T73" fmla="*/ 0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79" h="222">
                <a:moveTo>
                  <a:pt x="26" y="0"/>
                </a:moveTo>
                <a:cubicBezTo>
                  <a:pt x="152" y="0"/>
                  <a:pt x="152" y="0"/>
                  <a:pt x="152" y="0"/>
                </a:cubicBezTo>
                <a:cubicBezTo>
                  <a:pt x="154" y="0"/>
                  <a:pt x="155" y="1"/>
                  <a:pt x="157" y="1"/>
                </a:cubicBezTo>
                <a:cubicBezTo>
                  <a:pt x="159" y="1"/>
                  <a:pt x="160" y="2"/>
                  <a:pt x="162" y="2"/>
                </a:cubicBezTo>
                <a:cubicBezTo>
                  <a:pt x="164" y="3"/>
                  <a:pt x="165" y="4"/>
                  <a:pt x="167" y="5"/>
                </a:cubicBezTo>
                <a:cubicBezTo>
                  <a:pt x="168" y="6"/>
                  <a:pt x="170" y="7"/>
                  <a:pt x="171" y="8"/>
                </a:cubicBezTo>
                <a:cubicBezTo>
                  <a:pt x="172" y="9"/>
                  <a:pt x="173" y="11"/>
                  <a:pt x="174" y="12"/>
                </a:cubicBezTo>
                <a:cubicBezTo>
                  <a:pt x="175" y="14"/>
                  <a:pt x="176" y="15"/>
                  <a:pt x="177" y="17"/>
                </a:cubicBezTo>
                <a:cubicBezTo>
                  <a:pt x="177" y="18"/>
                  <a:pt x="178" y="20"/>
                  <a:pt x="178" y="22"/>
                </a:cubicBezTo>
                <a:cubicBezTo>
                  <a:pt x="178" y="24"/>
                  <a:pt x="179" y="25"/>
                  <a:pt x="179" y="27"/>
                </a:cubicBezTo>
                <a:cubicBezTo>
                  <a:pt x="179" y="196"/>
                  <a:pt x="179" y="196"/>
                  <a:pt x="179" y="196"/>
                </a:cubicBezTo>
                <a:cubicBezTo>
                  <a:pt x="179" y="197"/>
                  <a:pt x="178" y="199"/>
                  <a:pt x="178" y="201"/>
                </a:cubicBezTo>
                <a:cubicBezTo>
                  <a:pt x="178" y="202"/>
                  <a:pt x="177" y="204"/>
                  <a:pt x="177" y="206"/>
                </a:cubicBezTo>
                <a:cubicBezTo>
                  <a:pt x="176" y="207"/>
                  <a:pt x="175" y="209"/>
                  <a:pt x="174" y="210"/>
                </a:cubicBezTo>
                <a:cubicBezTo>
                  <a:pt x="173" y="212"/>
                  <a:pt x="172" y="213"/>
                  <a:pt x="171" y="214"/>
                </a:cubicBezTo>
                <a:cubicBezTo>
                  <a:pt x="170" y="216"/>
                  <a:pt x="168" y="217"/>
                  <a:pt x="167" y="218"/>
                </a:cubicBezTo>
                <a:cubicBezTo>
                  <a:pt x="165" y="219"/>
                  <a:pt x="164" y="219"/>
                  <a:pt x="162" y="220"/>
                </a:cubicBezTo>
                <a:cubicBezTo>
                  <a:pt x="160" y="221"/>
                  <a:pt x="159" y="221"/>
                  <a:pt x="157" y="222"/>
                </a:cubicBezTo>
                <a:cubicBezTo>
                  <a:pt x="155" y="222"/>
                  <a:pt x="154" y="222"/>
                  <a:pt x="152" y="222"/>
                </a:cubicBezTo>
                <a:cubicBezTo>
                  <a:pt x="26" y="222"/>
                  <a:pt x="26" y="222"/>
                  <a:pt x="26" y="222"/>
                </a:cubicBezTo>
                <a:cubicBezTo>
                  <a:pt x="25" y="222"/>
                  <a:pt x="23" y="222"/>
                  <a:pt x="21" y="222"/>
                </a:cubicBezTo>
                <a:cubicBezTo>
                  <a:pt x="19" y="221"/>
                  <a:pt x="18" y="221"/>
                  <a:pt x="16" y="220"/>
                </a:cubicBezTo>
                <a:cubicBezTo>
                  <a:pt x="15" y="219"/>
                  <a:pt x="13" y="219"/>
                  <a:pt x="12" y="218"/>
                </a:cubicBezTo>
                <a:cubicBezTo>
                  <a:pt x="10" y="217"/>
                  <a:pt x="9" y="216"/>
                  <a:pt x="7" y="214"/>
                </a:cubicBezTo>
                <a:cubicBezTo>
                  <a:pt x="6" y="213"/>
                  <a:pt x="5" y="212"/>
                  <a:pt x="4" y="210"/>
                </a:cubicBezTo>
                <a:cubicBezTo>
                  <a:pt x="3" y="209"/>
                  <a:pt x="2" y="207"/>
                  <a:pt x="2" y="206"/>
                </a:cubicBezTo>
                <a:cubicBezTo>
                  <a:pt x="1" y="204"/>
                  <a:pt x="0" y="202"/>
                  <a:pt x="0" y="201"/>
                </a:cubicBezTo>
                <a:cubicBezTo>
                  <a:pt x="0" y="199"/>
                  <a:pt x="0" y="197"/>
                  <a:pt x="0" y="196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5"/>
                  <a:pt x="0" y="24"/>
                  <a:pt x="0" y="22"/>
                </a:cubicBezTo>
                <a:cubicBezTo>
                  <a:pt x="0" y="20"/>
                  <a:pt x="1" y="18"/>
                  <a:pt x="2" y="17"/>
                </a:cubicBezTo>
                <a:cubicBezTo>
                  <a:pt x="2" y="15"/>
                  <a:pt x="3" y="14"/>
                  <a:pt x="4" y="12"/>
                </a:cubicBezTo>
                <a:cubicBezTo>
                  <a:pt x="5" y="11"/>
                  <a:pt x="6" y="9"/>
                  <a:pt x="7" y="8"/>
                </a:cubicBezTo>
                <a:cubicBezTo>
                  <a:pt x="9" y="7"/>
                  <a:pt x="10" y="6"/>
                  <a:pt x="12" y="5"/>
                </a:cubicBezTo>
                <a:cubicBezTo>
                  <a:pt x="13" y="4"/>
                  <a:pt x="15" y="3"/>
                  <a:pt x="16" y="2"/>
                </a:cubicBezTo>
                <a:cubicBezTo>
                  <a:pt x="18" y="2"/>
                  <a:pt x="19" y="1"/>
                  <a:pt x="21" y="1"/>
                </a:cubicBezTo>
                <a:cubicBezTo>
                  <a:pt x="23" y="1"/>
                  <a:pt x="25" y="0"/>
                  <a:pt x="26" y="0"/>
                </a:cubicBezTo>
                <a:close/>
              </a:path>
            </a:pathLst>
          </a:custGeom>
          <a:solidFill>
            <a:srgbClr val="DAE8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5" name="Freeform 43">
            <a:extLst>
              <a:ext uri="{FF2B5EF4-FFF2-40B4-BE49-F238E27FC236}">
                <a16:creationId xmlns:a16="http://schemas.microsoft.com/office/drawing/2014/main" id="{0BEB3274-5737-BD44-5898-0228BDDA29C4}"/>
              </a:ext>
            </a:extLst>
          </p:cNvPr>
          <p:cNvSpPr>
            <a:spLocks/>
          </p:cNvSpPr>
          <p:nvPr/>
        </p:nvSpPr>
        <p:spPr bwMode="auto">
          <a:xfrm>
            <a:off x="2416175" y="2343149"/>
            <a:ext cx="415925" cy="519113"/>
          </a:xfrm>
          <a:custGeom>
            <a:avLst/>
            <a:gdLst>
              <a:gd name="T0" fmla="*/ 28 w 183"/>
              <a:gd name="T1" fmla="*/ 4 h 228"/>
              <a:gd name="T2" fmla="*/ 159 w 183"/>
              <a:gd name="T3" fmla="*/ 5 h 228"/>
              <a:gd name="T4" fmla="*/ 168 w 183"/>
              <a:gd name="T5" fmla="*/ 9 h 228"/>
              <a:gd name="T6" fmla="*/ 174 w 183"/>
              <a:gd name="T7" fmla="*/ 15 h 228"/>
              <a:gd name="T8" fmla="*/ 178 w 183"/>
              <a:gd name="T9" fmla="*/ 24 h 228"/>
              <a:gd name="T10" fmla="*/ 179 w 183"/>
              <a:gd name="T11" fmla="*/ 199 h 228"/>
              <a:gd name="T12" fmla="*/ 177 w 183"/>
              <a:gd name="T13" fmla="*/ 209 h 228"/>
              <a:gd name="T14" fmla="*/ 171 w 183"/>
              <a:gd name="T15" fmla="*/ 217 h 228"/>
              <a:gd name="T16" fmla="*/ 163 w 183"/>
              <a:gd name="T17" fmla="*/ 222 h 228"/>
              <a:gd name="T18" fmla="*/ 154 w 183"/>
              <a:gd name="T19" fmla="*/ 224 h 228"/>
              <a:gd name="T20" fmla="*/ 24 w 183"/>
              <a:gd name="T21" fmla="*/ 224 h 228"/>
              <a:gd name="T22" fmla="*/ 15 w 183"/>
              <a:gd name="T23" fmla="*/ 220 h 228"/>
              <a:gd name="T24" fmla="*/ 8 w 183"/>
              <a:gd name="T25" fmla="*/ 213 h 228"/>
              <a:gd name="T26" fmla="*/ 4 w 183"/>
              <a:gd name="T27" fmla="*/ 204 h 228"/>
              <a:gd name="T28" fmla="*/ 4 w 183"/>
              <a:gd name="T29" fmla="*/ 29 h 228"/>
              <a:gd name="T30" fmla="*/ 5 w 183"/>
              <a:gd name="T31" fmla="*/ 20 h 228"/>
              <a:gd name="T32" fmla="*/ 11 w 183"/>
              <a:gd name="T33" fmla="*/ 12 h 228"/>
              <a:gd name="T34" fmla="*/ 19 w 183"/>
              <a:gd name="T35" fmla="*/ 6 h 228"/>
              <a:gd name="T36" fmla="*/ 28 w 183"/>
              <a:gd name="T37" fmla="*/ 4 h 228"/>
              <a:gd name="T38" fmla="*/ 28 w 183"/>
              <a:gd name="T39" fmla="*/ 0 h 228"/>
              <a:gd name="T40" fmla="*/ 17 w 183"/>
              <a:gd name="T41" fmla="*/ 3 h 228"/>
              <a:gd name="T42" fmla="*/ 8 w 183"/>
              <a:gd name="T43" fmla="*/ 9 h 228"/>
              <a:gd name="T44" fmla="*/ 2 w 183"/>
              <a:gd name="T45" fmla="*/ 18 h 228"/>
              <a:gd name="T46" fmla="*/ 0 w 183"/>
              <a:gd name="T47" fmla="*/ 29 h 228"/>
              <a:gd name="T48" fmla="*/ 0 w 183"/>
              <a:gd name="T49" fmla="*/ 205 h 228"/>
              <a:gd name="T50" fmla="*/ 4 w 183"/>
              <a:gd name="T51" fmla="*/ 215 h 228"/>
              <a:gd name="T52" fmla="*/ 12 w 183"/>
              <a:gd name="T53" fmla="*/ 223 h 228"/>
              <a:gd name="T54" fmla="*/ 23 w 183"/>
              <a:gd name="T55" fmla="*/ 228 h 228"/>
              <a:gd name="T56" fmla="*/ 154 w 183"/>
              <a:gd name="T57" fmla="*/ 228 h 228"/>
              <a:gd name="T58" fmla="*/ 165 w 183"/>
              <a:gd name="T59" fmla="*/ 226 h 228"/>
              <a:gd name="T60" fmla="*/ 174 w 183"/>
              <a:gd name="T61" fmla="*/ 220 h 228"/>
              <a:gd name="T62" fmla="*/ 180 w 183"/>
              <a:gd name="T63" fmla="*/ 210 h 228"/>
              <a:gd name="T64" fmla="*/ 183 w 183"/>
              <a:gd name="T65" fmla="*/ 199 h 228"/>
              <a:gd name="T66" fmla="*/ 182 w 183"/>
              <a:gd name="T67" fmla="*/ 24 h 228"/>
              <a:gd name="T68" fmla="*/ 178 w 183"/>
              <a:gd name="T69" fmla="*/ 13 h 228"/>
              <a:gd name="T70" fmla="*/ 170 w 183"/>
              <a:gd name="T71" fmla="*/ 5 h 228"/>
              <a:gd name="T72" fmla="*/ 159 w 183"/>
              <a:gd name="T73" fmla="*/ 1 h 228"/>
              <a:gd name="T74" fmla="*/ 28 w 183"/>
              <a:gd name="T75" fmla="*/ 0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83" h="228">
                <a:moveTo>
                  <a:pt x="28" y="2"/>
                </a:moveTo>
                <a:cubicBezTo>
                  <a:pt x="28" y="4"/>
                  <a:pt x="28" y="4"/>
                  <a:pt x="28" y="4"/>
                </a:cubicBezTo>
                <a:cubicBezTo>
                  <a:pt x="154" y="4"/>
                  <a:pt x="154" y="4"/>
                  <a:pt x="154" y="4"/>
                </a:cubicBezTo>
                <a:cubicBezTo>
                  <a:pt x="155" y="4"/>
                  <a:pt x="157" y="5"/>
                  <a:pt x="159" y="5"/>
                </a:cubicBezTo>
                <a:cubicBezTo>
                  <a:pt x="160" y="5"/>
                  <a:pt x="162" y="6"/>
                  <a:pt x="163" y="6"/>
                </a:cubicBezTo>
                <a:cubicBezTo>
                  <a:pt x="165" y="7"/>
                  <a:pt x="166" y="8"/>
                  <a:pt x="168" y="9"/>
                </a:cubicBezTo>
                <a:cubicBezTo>
                  <a:pt x="169" y="9"/>
                  <a:pt x="170" y="10"/>
                  <a:pt x="171" y="12"/>
                </a:cubicBezTo>
                <a:cubicBezTo>
                  <a:pt x="173" y="13"/>
                  <a:pt x="174" y="14"/>
                  <a:pt x="174" y="15"/>
                </a:cubicBezTo>
                <a:cubicBezTo>
                  <a:pt x="175" y="17"/>
                  <a:pt x="176" y="18"/>
                  <a:pt x="177" y="20"/>
                </a:cubicBezTo>
                <a:cubicBezTo>
                  <a:pt x="177" y="21"/>
                  <a:pt x="178" y="23"/>
                  <a:pt x="178" y="24"/>
                </a:cubicBezTo>
                <a:cubicBezTo>
                  <a:pt x="178" y="26"/>
                  <a:pt x="179" y="28"/>
                  <a:pt x="179" y="29"/>
                </a:cubicBezTo>
                <a:cubicBezTo>
                  <a:pt x="179" y="199"/>
                  <a:pt x="179" y="199"/>
                  <a:pt x="179" y="199"/>
                </a:cubicBezTo>
                <a:cubicBezTo>
                  <a:pt x="179" y="201"/>
                  <a:pt x="178" y="203"/>
                  <a:pt x="178" y="204"/>
                </a:cubicBezTo>
                <a:cubicBezTo>
                  <a:pt x="178" y="206"/>
                  <a:pt x="177" y="207"/>
                  <a:pt x="177" y="209"/>
                </a:cubicBezTo>
                <a:cubicBezTo>
                  <a:pt x="176" y="210"/>
                  <a:pt x="175" y="212"/>
                  <a:pt x="174" y="213"/>
                </a:cubicBezTo>
                <a:cubicBezTo>
                  <a:pt x="174" y="214"/>
                  <a:pt x="173" y="216"/>
                  <a:pt x="171" y="217"/>
                </a:cubicBezTo>
                <a:cubicBezTo>
                  <a:pt x="170" y="218"/>
                  <a:pt x="169" y="219"/>
                  <a:pt x="168" y="220"/>
                </a:cubicBezTo>
                <a:cubicBezTo>
                  <a:pt x="166" y="221"/>
                  <a:pt x="165" y="222"/>
                  <a:pt x="163" y="222"/>
                </a:cubicBezTo>
                <a:cubicBezTo>
                  <a:pt x="162" y="223"/>
                  <a:pt x="160" y="223"/>
                  <a:pt x="159" y="224"/>
                </a:cubicBezTo>
                <a:cubicBezTo>
                  <a:pt x="157" y="224"/>
                  <a:pt x="155" y="224"/>
                  <a:pt x="154" y="224"/>
                </a:cubicBezTo>
                <a:cubicBezTo>
                  <a:pt x="28" y="224"/>
                  <a:pt x="28" y="224"/>
                  <a:pt x="28" y="224"/>
                </a:cubicBezTo>
                <a:cubicBezTo>
                  <a:pt x="27" y="224"/>
                  <a:pt x="25" y="224"/>
                  <a:pt x="24" y="224"/>
                </a:cubicBezTo>
                <a:cubicBezTo>
                  <a:pt x="22" y="223"/>
                  <a:pt x="20" y="223"/>
                  <a:pt x="19" y="222"/>
                </a:cubicBezTo>
                <a:cubicBezTo>
                  <a:pt x="17" y="222"/>
                  <a:pt x="16" y="221"/>
                  <a:pt x="15" y="220"/>
                </a:cubicBezTo>
                <a:cubicBezTo>
                  <a:pt x="13" y="219"/>
                  <a:pt x="12" y="218"/>
                  <a:pt x="11" y="217"/>
                </a:cubicBezTo>
                <a:cubicBezTo>
                  <a:pt x="10" y="216"/>
                  <a:pt x="9" y="214"/>
                  <a:pt x="8" y="213"/>
                </a:cubicBezTo>
                <a:cubicBezTo>
                  <a:pt x="7" y="212"/>
                  <a:pt x="6" y="210"/>
                  <a:pt x="5" y="209"/>
                </a:cubicBezTo>
                <a:cubicBezTo>
                  <a:pt x="5" y="207"/>
                  <a:pt x="4" y="206"/>
                  <a:pt x="4" y="204"/>
                </a:cubicBezTo>
                <a:cubicBezTo>
                  <a:pt x="4" y="203"/>
                  <a:pt x="4" y="201"/>
                  <a:pt x="4" y="199"/>
                </a:cubicBezTo>
                <a:cubicBezTo>
                  <a:pt x="4" y="29"/>
                  <a:pt x="4" y="29"/>
                  <a:pt x="4" y="29"/>
                </a:cubicBezTo>
                <a:cubicBezTo>
                  <a:pt x="4" y="28"/>
                  <a:pt x="4" y="26"/>
                  <a:pt x="4" y="24"/>
                </a:cubicBezTo>
                <a:cubicBezTo>
                  <a:pt x="4" y="23"/>
                  <a:pt x="5" y="21"/>
                  <a:pt x="5" y="20"/>
                </a:cubicBezTo>
                <a:cubicBezTo>
                  <a:pt x="6" y="18"/>
                  <a:pt x="7" y="17"/>
                  <a:pt x="8" y="15"/>
                </a:cubicBezTo>
                <a:cubicBezTo>
                  <a:pt x="9" y="14"/>
                  <a:pt x="10" y="13"/>
                  <a:pt x="11" y="12"/>
                </a:cubicBezTo>
                <a:cubicBezTo>
                  <a:pt x="12" y="10"/>
                  <a:pt x="13" y="9"/>
                  <a:pt x="15" y="9"/>
                </a:cubicBezTo>
                <a:cubicBezTo>
                  <a:pt x="16" y="8"/>
                  <a:pt x="17" y="7"/>
                  <a:pt x="19" y="6"/>
                </a:cubicBezTo>
                <a:cubicBezTo>
                  <a:pt x="20" y="6"/>
                  <a:pt x="22" y="5"/>
                  <a:pt x="24" y="5"/>
                </a:cubicBezTo>
                <a:cubicBezTo>
                  <a:pt x="25" y="5"/>
                  <a:pt x="27" y="4"/>
                  <a:pt x="28" y="4"/>
                </a:cubicBezTo>
                <a:cubicBezTo>
                  <a:pt x="28" y="2"/>
                  <a:pt x="28" y="2"/>
                  <a:pt x="28" y="2"/>
                </a:cubicBezTo>
                <a:cubicBezTo>
                  <a:pt x="28" y="0"/>
                  <a:pt x="28" y="0"/>
                  <a:pt x="28" y="0"/>
                </a:cubicBezTo>
                <a:cubicBezTo>
                  <a:pt x="27" y="0"/>
                  <a:pt x="25" y="1"/>
                  <a:pt x="23" y="1"/>
                </a:cubicBezTo>
                <a:cubicBezTo>
                  <a:pt x="21" y="1"/>
                  <a:pt x="19" y="2"/>
                  <a:pt x="17" y="3"/>
                </a:cubicBezTo>
                <a:cubicBezTo>
                  <a:pt x="16" y="3"/>
                  <a:pt x="14" y="4"/>
                  <a:pt x="12" y="5"/>
                </a:cubicBezTo>
                <a:cubicBezTo>
                  <a:pt x="11" y="6"/>
                  <a:pt x="9" y="7"/>
                  <a:pt x="8" y="9"/>
                </a:cubicBezTo>
                <a:cubicBezTo>
                  <a:pt x="7" y="10"/>
                  <a:pt x="6" y="12"/>
                  <a:pt x="4" y="13"/>
                </a:cubicBezTo>
                <a:cubicBezTo>
                  <a:pt x="3" y="15"/>
                  <a:pt x="3" y="16"/>
                  <a:pt x="2" y="18"/>
                </a:cubicBezTo>
                <a:cubicBezTo>
                  <a:pt x="1" y="20"/>
                  <a:pt x="1" y="22"/>
                  <a:pt x="0" y="24"/>
                </a:cubicBezTo>
                <a:cubicBezTo>
                  <a:pt x="0" y="25"/>
                  <a:pt x="0" y="27"/>
                  <a:pt x="0" y="29"/>
                </a:cubicBezTo>
                <a:cubicBezTo>
                  <a:pt x="0" y="199"/>
                  <a:pt x="0" y="199"/>
                  <a:pt x="0" y="199"/>
                </a:cubicBezTo>
                <a:cubicBezTo>
                  <a:pt x="0" y="201"/>
                  <a:pt x="0" y="203"/>
                  <a:pt x="0" y="205"/>
                </a:cubicBezTo>
                <a:cubicBezTo>
                  <a:pt x="1" y="207"/>
                  <a:pt x="1" y="209"/>
                  <a:pt x="2" y="210"/>
                </a:cubicBezTo>
                <a:cubicBezTo>
                  <a:pt x="3" y="212"/>
                  <a:pt x="3" y="214"/>
                  <a:pt x="4" y="215"/>
                </a:cubicBezTo>
                <a:cubicBezTo>
                  <a:pt x="6" y="217"/>
                  <a:pt x="7" y="218"/>
                  <a:pt x="8" y="220"/>
                </a:cubicBezTo>
                <a:cubicBezTo>
                  <a:pt x="9" y="221"/>
                  <a:pt x="11" y="222"/>
                  <a:pt x="12" y="223"/>
                </a:cubicBezTo>
                <a:cubicBezTo>
                  <a:pt x="14" y="224"/>
                  <a:pt x="16" y="225"/>
                  <a:pt x="17" y="226"/>
                </a:cubicBezTo>
                <a:cubicBezTo>
                  <a:pt x="19" y="227"/>
                  <a:pt x="21" y="227"/>
                  <a:pt x="23" y="228"/>
                </a:cubicBezTo>
                <a:cubicBezTo>
                  <a:pt x="25" y="228"/>
                  <a:pt x="27" y="228"/>
                  <a:pt x="28" y="228"/>
                </a:cubicBezTo>
                <a:cubicBezTo>
                  <a:pt x="154" y="228"/>
                  <a:pt x="154" y="228"/>
                  <a:pt x="154" y="228"/>
                </a:cubicBezTo>
                <a:cubicBezTo>
                  <a:pt x="156" y="228"/>
                  <a:pt x="158" y="228"/>
                  <a:pt x="159" y="228"/>
                </a:cubicBezTo>
                <a:cubicBezTo>
                  <a:pt x="161" y="227"/>
                  <a:pt x="163" y="227"/>
                  <a:pt x="165" y="226"/>
                </a:cubicBezTo>
                <a:cubicBezTo>
                  <a:pt x="167" y="225"/>
                  <a:pt x="168" y="224"/>
                  <a:pt x="170" y="223"/>
                </a:cubicBezTo>
                <a:cubicBezTo>
                  <a:pt x="171" y="222"/>
                  <a:pt x="173" y="221"/>
                  <a:pt x="174" y="220"/>
                </a:cubicBezTo>
                <a:cubicBezTo>
                  <a:pt x="176" y="218"/>
                  <a:pt x="177" y="217"/>
                  <a:pt x="178" y="215"/>
                </a:cubicBezTo>
                <a:cubicBezTo>
                  <a:pt x="179" y="214"/>
                  <a:pt x="180" y="212"/>
                  <a:pt x="180" y="210"/>
                </a:cubicBezTo>
                <a:cubicBezTo>
                  <a:pt x="181" y="209"/>
                  <a:pt x="182" y="207"/>
                  <a:pt x="182" y="205"/>
                </a:cubicBezTo>
                <a:cubicBezTo>
                  <a:pt x="182" y="203"/>
                  <a:pt x="183" y="201"/>
                  <a:pt x="183" y="199"/>
                </a:cubicBezTo>
                <a:cubicBezTo>
                  <a:pt x="183" y="29"/>
                  <a:pt x="183" y="29"/>
                  <a:pt x="183" y="29"/>
                </a:cubicBezTo>
                <a:cubicBezTo>
                  <a:pt x="183" y="27"/>
                  <a:pt x="182" y="25"/>
                  <a:pt x="182" y="24"/>
                </a:cubicBezTo>
                <a:cubicBezTo>
                  <a:pt x="182" y="22"/>
                  <a:pt x="181" y="20"/>
                  <a:pt x="180" y="18"/>
                </a:cubicBezTo>
                <a:cubicBezTo>
                  <a:pt x="180" y="16"/>
                  <a:pt x="179" y="15"/>
                  <a:pt x="178" y="13"/>
                </a:cubicBezTo>
                <a:cubicBezTo>
                  <a:pt x="177" y="12"/>
                  <a:pt x="176" y="10"/>
                  <a:pt x="174" y="9"/>
                </a:cubicBezTo>
                <a:cubicBezTo>
                  <a:pt x="173" y="7"/>
                  <a:pt x="171" y="6"/>
                  <a:pt x="170" y="5"/>
                </a:cubicBezTo>
                <a:cubicBezTo>
                  <a:pt x="168" y="4"/>
                  <a:pt x="167" y="3"/>
                  <a:pt x="165" y="3"/>
                </a:cubicBezTo>
                <a:cubicBezTo>
                  <a:pt x="163" y="2"/>
                  <a:pt x="161" y="1"/>
                  <a:pt x="159" y="1"/>
                </a:cubicBezTo>
                <a:cubicBezTo>
                  <a:pt x="158" y="1"/>
                  <a:pt x="156" y="0"/>
                  <a:pt x="154" y="0"/>
                </a:cubicBezTo>
                <a:cubicBezTo>
                  <a:pt x="28" y="0"/>
                  <a:pt x="28" y="0"/>
                  <a:pt x="28" y="0"/>
                </a:cubicBezTo>
                <a:lnTo>
                  <a:pt x="28" y="2"/>
                </a:lnTo>
                <a:close/>
              </a:path>
            </a:pathLst>
          </a:custGeom>
          <a:solidFill>
            <a:srgbClr val="6C8E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" name="Rectangle 44">
            <a:extLst>
              <a:ext uri="{FF2B5EF4-FFF2-40B4-BE49-F238E27FC236}">
                <a16:creationId xmlns:a16="http://schemas.microsoft.com/office/drawing/2014/main" id="{C5118B37-5496-E6A9-9B32-328FBE8AC8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0413" y="1927224"/>
            <a:ext cx="342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Multiple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7" name="Rectangle 45">
            <a:extLst>
              <a:ext uri="{FF2B5EF4-FFF2-40B4-BE49-F238E27FC236}">
                <a16:creationId xmlns:a16="http://schemas.microsoft.com/office/drawing/2014/main" id="{E984A7A4-DEC9-F6EA-AF42-FDB4476BDC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0413" y="2024061"/>
            <a:ext cx="36036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genders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8" name="Rectangle 46">
            <a:extLst>
              <a:ext uri="{FF2B5EF4-FFF2-40B4-BE49-F238E27FC236}">
                <a16:creationId xmlns:a16="http://schemas.microsoft.com/office/drawing/2014/main" id="{9A4CAA24-4780-C556-5959-A08CC36CE3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6413" y="1943099"/>
            <a:ext cx="6477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Gender doesn’t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9" name="Rectangle 47">
            <a:extLst>
              <a:ext uri="{FF2B5EF4-FFF2-40B4-BE49-F238E27FC236}">
                <a16:creationId xmlns:a16="http://schemas.microsoft.com/office/drawing/2014/main" id="{98B7FFA4-EDE6-5D9F-19FB-B5AB3219D3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1350" y="2043111"/>
            <a:ext cx="35877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factor in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0" name="Freeform 48">
            <a:extLst>
              <a:ext uri="{FF2B5EF4-FFF2-40B4-BE49-F238E27FC236}">
                <a16:creationId xmlns:a16="http://schemas.microsoft.com/office/drawing/2014/main" id="{8DAAEFA3-2194-480F-0423-EC9B1CAEA8A3}"/>
              </a:ext>
            </a:extLst>
          </p:cNvPr>
          <p:cNvSpPr>
            <a:spLocks/>
          </p:cNvSpPr>
          <p:nvPr/>
        </p:nvSpPr>
        <p:spPr bwMode="auto">
          <a:xfrm>
            <a:off x="3103563" y="2349499"/>
            <a:ext cx="406400" cy="506413"/>
          </a:xfrm>
          <a:custGeom>
            <a:avLst/>
            <a:gdLst>
              <a:gd name="T0" fmla="*/ 27 w 179"/>
              <a:gd name="T1" fmla="*/ 0 h 222"/>
              <a:gd name="T2" fmla="*/ 152 w 179"/>
              <a:gd name="T3" fmla="*/ 0 h 222"/>
              <a:gd name="T4" fmla="*/ 157 w 179"/>
              <a:gd name="T5" fmla="*/ 1 h 222"/>
              <a:gd name="T6" fmla="*/ 162 w 179"/>
              <a:gd name="T7" fmla="*/ 2 h 222"/>
              <a:gd name="T8" fmla="*/ 167 w 179"/>
              <a:gd name="T9" fmla="*/ 5 h 222"/>
              <a:gd name="T10" fmla="*/ 171 w 179"/>
              <a:gd name="T11" fmla="*/ 8 h 222"/>
              <a:gd name="T12" fmla="*/ 174 w 179"/>
              <a:gd name="T13" fmla="*/ 12 h 222"/>
              <a:gd name="T14" fmla="*/ 177 w 179"/>
              <a:gd name="T15" fmla="*/ 17 h 222"/>
              <a:gd name="T16" fmla="*/ 178 w 179"/>
              <a:gd name="T17" fmla="*/ 22 h 222"/>
              <a:gd name="T18" fmla="*/ 179 w 179"/>
              <a:gd name="T19" fmla="*/ 27 h 222"/>
              <a:gd name="T20" fmla="*/ 179 w 179"/>
              <a:gd name="T21" fmla="*/ 196 h 222"/>
              <a:gd name="T22" fmla="*/ 178 w 179"/>
              <a:gd name="T23" fmla="*/ 201 h 222"/>
              <a:gd name="T24" fmla="*/ 177 w 179"/>
              <a:gd name="T25" fmla="*/ 206 h 222"/>
              <a:gd name="T26" fmla="*/ 174 w 179"/>
              <a:gd name="T27" fmla="*/ 210 h 222"/>
              <a:gd name="T28" fmla="*/ 171 w 179"/>
              <a:gd name="T29" fmla="*/ 214 h 222"/>
              <a:gd name="T30" fmla="*/ 167 w 179"/>
              <a:gd name="T31" fmla="*/ 218 h 222"/>
              <a:gd name="T32" fmla="*/ 162 w 179"/>
              <a:gd name="T33" fmla="*/ 220 h 222"/>
              <a:gd name="T34" fmla="*/ 157 w 179"/>
              <a:gd name="T35" fmla="*/ 222 h 222"/>
              <a:gd name="T36" fmla="*/ 152 w 179"/>
              <a:gd name="T37" fmla="*/ 222 h 222"/>
              <a:gd name="T38" fmla="*/ 27 w 179"/>
              <a:gd name="T39" fmla="*/ 222 h 222"/>
              <a:gd name="T40" fmla="*/ 22 w 179"/>
              <a:gd name="T41" fmla="*/ 222 h 222"/>
              <a:gd name="T42" fmla="*/ 16 w 179"/>
              <a:gd name="T43" fmla="*/ 220 h 222"/>
              <a:gd name="T44" fmla="*/ 12 w 179"/>
              <a:gd name="T45" fmla="*/ 218 h 222"/>
              <a:gd name="T46" fmla="*/ 8 w 179"/>
              <a:gd name="T47" fmla="*/ 214 h 222"/>
              <a:gd name="T48" fmla="*/ 4 w 179"/>
              <a:gd name="T49" fmla="*/ 210 h 222"/>
              <a:gd name="T50" fmla="*/ 2 w 179"/>
              <a:gd name="T51" fmla="*/ 206 h 222"/>
              <a:gd name="T52" fmla="*/ 0 w 179"/>
              <a:gd name="T53" fmla="*/ 201 h 222"/>
              <a:gd name="T54" fmla="*/ 0 w 179"/>
              <a:gd name="T55" fmla="*/ 196 h 222"/>
              <a:gd name="T56" fmla="*/ 0 w 179"/>
              <a:gd name="T57" fmla="*/ 27 h 222"/>
              <a:gd name="T58" fmla="*/ 0 w 179"/>
              <a:gd name="T59" fmla="*/ 22 h 222"/>
              <a:gd name="T60" fmla="*/ 2 w 179"/>
              <a:gd name="T61" fmla="*/ 17 h 222"/>
              <a:gd name="T62" fmla="*/ 4 w 179"/>
              <a:gd name="T63" fmla="*/ 12 h 222"/>
              <a:gd name="T64" fmla="*/ 8 w 179"/>
              <a:gd name="T65" fmla="*/ 8 h 222"/>
              <a:gd name="T66" fmla="*/ 12 w 179"/>
              <a:gd name="T67" fmla="*/ 5 h 222"/>
              <a:gd name="T68" fmla="*/ 16 w 179"/>
              <a:gd name="T69" fmla="*/ 2 h 222"/>
              <a:gd name="T70" fmla="*/ 22 w 179"/>
              <a:gd name="T71" fmla="*/ 1 h 222"/>
              <a:gd name="T72" fmla="*/ 27 w 179"/>
              <a:gd name="T73" fmla="*/ 0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79" h="222">
                <a:moveTo>
                  <a:pt x="27" y="0"/>
                </a:moveTo>
                <a:cubicBezTo>
                  <a:pt x="152" y="0"/>
                  <a:pt x="152" y="0"/>
                  <a:pt x="152" y="0"/>
                </a:cubicBezTo>
                <a:cubicBezTo>
                  <a:pt x="154" y="0"/>
                  <a:pt x="156" y="1"/>
                  <a:pt x="157" y="1"/>
                </a:cubicBezTo>
                <a:cubicBezTo>
                  <a:pt x="159" y="1"/>
                  <a:pt x="161" y="2"/>
                  <a:pt x="162" y="2"/>
                </a:cubicBezTo>
                <a:cubicBezTo>
                  <a:pt x="164" y="3"/>
                  <a:pt x="166" y="4"/>
                  <a:pt x="167" y="5"/>
                </a:cubicBezTo>
                <a:cubicBezTo>
                  <a:pt x="169" y="6"/>
                  <a:pt x="170" y="7"/>
                  <a:pt x="171" y="8"/>
                </a:cubicBezTo>
                <a:cubicBezTo>
                  <a:pt x="172" y="9"/>
                  <a:pt x="173" y="11"/>
                  <a:pt x="174" y="12"/>
                </a:cubicBezTo>
                <a:cubicBezTo>
                  <a:pt x="175" y="14"/>
                  <a:pt x="176" y="15"/>
                  <a:pt x="177" y="17"/>
                </a:cubicBezTo>
                <a:cubicBezTo>
                  <a:pt x="178" y="18"/>
                  <a:pt x="178" y="20"/>
                  <a:pt x="178" y="22"/>
                </a:cubicBezTo>
                <a:cubicBezTo>
                  <a:pt x="179" y="24"/>
                  <a:pt x="179" y="25"/>
                  <a:pt x="179" y="27"/>
                </a:cubicBezTo>
                <a:cubicBezTo>
                  <a:pt x="179" y="196"/>
                  <a:pt x="179" y="196"/>
                  <a:pt x="179" y="196"/>
                </a:cubicBezTo>
                <a:cubicBezTo>
                  <a:pt x="179" y="197"/>
                  <a:pt x="179" y="199"/>
                  <a:pt x="178" y="201"/>
                </a:cubicBezTo>
                <a:cubicBezTo>
                  <a:pt x="178" y="202"/>
                  <a:pt x="178" y="204"/>
                  <a:pt x="177" y="206"/>
                </a:cubicBezTo>
                <a:cubicBezTo>
                  <a:pt x="176" y="207"/>
                  <a:pt x="175" y="209"/>
                  <a:pt x="174" y="210"/>
                </a:cubicBezTo>
                <a:cubicBezTo>
                  <a:pt x="173" y="212"/>
                  <a:pt x="172" y="213"/>
                  <a:pt x="171" y="214"/>
                </a:cubicBezTo>
                <a:cubicBezTo>
                  <a:pt x="170" y="216"/>
                  <a:pt x="169" y="217"/>
                  <a:pt x="167" y="218"/>
                </a:cubicBezTo>
                <a:cubicBezTo>
                  <a:pt x="166" y="219"/>
                  <a:pt x="164" y="219"/>
                  <a:pt x="162" y="220"/>
                </a:cubicBezTo>
                <a:cubicBezTo>
                  <a:pt x="161" y="221"/>
                  <a:pt x="159" y="221"/>
                  <a:pt x="157" y="222"/>
                </a:cubicBezTo>
                <a:cubicBezTo>
                  <a:pt x="156" y="222"/>
                  <a:pt x="154" y="222"/>
                  <a:pt x="152" y="222"/>
                </a:cubicBezTo>
                <a:cubicBezTo>
                  <a:pt x="27" y="222"/>
                  <a:pt x="27" y="222"/>
                  <a:pt x="27" y="222"/>
                </a:cubicBezTo>
                <a:cubicBezTo>
                  <a:pt x="25" y="222"/>
                  <a:pt x="23" y="222"/>
                  <a:pt x="22" y="222"/>
                </a:cubicBezTo>
                <a:cubicBezTo>
                  <a:pt x="20" y="221"/>
                  <a:pt x="18" y="221"/>
                  <a:pt x="16" y="220"/>
                </a:cubicBezTo>
                <a:cubicBezTo>
                  <a:pt x="15" y="219"/>
                  <a:pt x="13" y="219"/>
                  <a:pt x="12" y="218"/>
                </a:cubicBezTo>
                <a:cubicBezTo>
                  <a:pt x="10" y="217"/>
                  <a:pt x="9" y="216"/>
                  <a:pt x="8" y="214"/>
                </a:cubicBezTo>
                <a:cubicBezTo>
                  <a:pt x="7" y="213"/>
                  <a:pt x="5" y="212"/>
                  <a:pt x="4" y="210"/>
                </a:cubicBezTo>
                <a:cubicBezTo>
                  <a:pt x="3" y="209"/>
                  <a:pt x="3" y="207"/>
                  <a:pt x="2" y="206"/>
                </a:cubicBezTo>
                <a:cubicBezTo>
                  <a:pt x="1" y="204"/>
                  <a:pt x="1" y="202"/>
                  <a:pt x="0" y="201"/>
                </a:cubicBezTo>
                <a:cubicBezTo>
                  <a:pt x="0" y="199"/>
                  <a:pt x="0" y="197"/>
                  <a:pt x="0" y="196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5"/>
                  <a:pt x="0" y="24"/>
                  <a:pt x="0" y="22"/>
                </a:cubicBezTo>
                <a:cubicBezTo>
                  <a:pt x="1" y="20"/>
                  <a:pt x="1" y="18"/>
                  <a:pt x="2" y="17"/>
                </a:cubicBezTo>
                <a:cubicBezTo>
                  <a:pt x="3" y="15"/>
                  <a:pt x="3" y="14"/>
                  <a:pt x="4" y="12"/>
                </a:cubicBezTo>
                <a:cubicBezTo>
                  <a:pt x="5" y="11"/>
                  <a:pt x="7" y="9"/>
                  <a:pt x="8" y="8"/>
                </a:cubicBezTo>
                <a:cubicBezTo>
                  <a:pt x="9" y="7"/>
                  <a:pt x="10" y="6"/>
                  <a:pt x="12" y="5"/>
                </a:cubicBezTo>
                <a:cubicBezTo>
                  <a:pt x="13" y="4"/>
                  <a:pt x="15" y="3"/>
                  <a:pt x="16" y="2"/>
                </a:cubicBezTo>
                <a:cubicBezTo>
                  <a:pt x="18" y="2"/>
                  <a:pt x="20" y="1"/>
                  <a:pt x="22" y="1"/>
                </a:cubicBezTo>
                <a:cubicBezTo>
                  <a:pt x="23" y="1"/>
                  <a:pt x="25" y="0"/>
                  <a:pt x="27" y="0"/>
                </a:cubicBezTo>
                <a:close/>
              </a:path>
            </a:pathLst>
          </a:custGeom>
          <a:solidFill>
            <a:srgbClr val="FFF2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1" name="Freeform 49">
            <a:extLst>
              <a:ext uri="{FF2B5EF4-FFF2-40B4-BE49-F238E27FC236}">
                <a16:creationId xmlns:a16="http://schemas.microsoft.com/office/drawing/2014/main" id="{1B9E9DE1-22BF-B29D-85CC-26D1764A2517}"/>
              </a:ext>
            </a:extLst>
          </p:cNvPr>
          <p:cNvSpPr>
            <a:spLocks/>
          </p:cNvSpPr>
          <p:nvPr/>
        </p:nvSpPr>
        <p:spPr bwMode="auto">
          <a:xfrm>
            <a:off x="3098800" y="2343149"/>
            <a:ext cx="415925" cy="519113"/>
          </a:xfrm>
          <a:custGeom>
            <a:avLst/>
            <a:gdLst>
              <a:gd name="T0" fmla="*/ 29 w 183"/>
              <a:gd name="T1" fmla="*/ 4 h 228"/>
              <a:gd name="T2" fmla="*/ 159 w 183"/>
              <a:gd name="T3" fmla="*/ 5 h 228"/>
              <a:gd name="T4" fmla="*/ 164 w 183"/>
              <a:gd name="T5" fmla="*/ 6 h 228"/>
              <a:gd name="T6" fmla="*/ 168 w 183"/>
              <a:gd name="T7" fmla="*/ 9 h 228"/>
              <a:gd name="T8" fmla="*/ 175 w 183"/>
              <a:gd name="T9" fmla="*/ 15 h 228"/>
              <a:gd name="T10" fmla="*/ 178 w 183"/>
              <a:gd name="T11" fmla="*/ 24 h 228"/>
              <a:gd name="T12" fmla="*/ 179 w 183"/>
              <a:gd name="T13" fmla="*/ 199 h 228"/>
              <a:gd name="T14" fmla="*/ 177 w 183"/>
              <a:gd name="T15" fmla="*/ 209 h 228"/>
              <a:gd name="T16" fmla="*/ 172 w 183"/>
              <a:gd name="T17" fmla="*/ 217 h 228"/>
              <a:gd name="T18" fmla="*/ 164 w 183"/>
              <a:gd name="T19" fmla="*/ 222 h 228"/>
              <a:gd name="T20" fmla="*/ 159 w 183"/>
              <a:gd name="T21" fmla="*/ 224 h 228"/>
              <a:gd name="T22" fmla="*/ 29 w 183"/>
              <a:gd name="T23" fmla="*/ 224 h 228"/>
              <a:gd name="T24" fmla="*/ 19 w 183"/>
              <a:gd name="T25" fmla="*/ 222 h 228"/>
              <a:gd name="T26" fmla="*/ 11 w 183"/>
              <a:gd name="T27" fmla="*/ 217 h 228"/>
              <a:gd name="T28" fmla="*/ 6 w 183"/>
              <a:gd name="T29" fmla="*/ 209 h 228"/>
              <a:gd name="T30" fmla="*/ 4 w 183"/>
              <a:gd name="T31" fmla="*/ 199 h 228"/>
              <a:gd name="T32" fmla="*/ 4 w 183"/>
              <a:gd name="T33" fmla="*/ 24 h 228"/>
              <a:gd name="T34" fmla="*/ 8 w 183"/>
              <a:gd name="T35" fmla="*/ 15 h 228"/>
              <a:gd name="T36" fmla="*/ 15 w 183"/>
              <a:gd name="T37" fmla="*/ 9 h 228"/>
              <a:gd name="T38" fmla="*/ 24 w 183"/>
              <a:gd name="T39" fmla="*/ 5 h 228"/>
              <a:gd name="T40" fmla="*/ 29 w 183"/>
              <a:gd name="T41" fmla="*/ 2 h 228"/>
              <a:gd name="T42" fmla="*/ 23 w 183"/>
              <a:gd name="T43" fmla="*/ 1 h 228"/>
              <a:gd name="T44" fmla="*/ 13 w 183"/>
              <a:gd name="T45" fmla="*/ 5 h 228"/>
              <a:gd name="T46" fmla="*/ 5 w 183"/>
              <a:gd name="T47" fmla="*/ 13 h 228"/>
              <a:gd name="T48" fmla="*/ 0 w 183"/>
              <a:gd name="T49" fmla="*/ 24 h 228"/>
              <a:gd name="T50" fmla="*/ 0 w 183"/>
              <a:gd name="T51" fmla="*/ 199 h 228"/>
              <a:gd name="T52" fmla="*/ 2 w 183"/>
              <a:gd name="T53" fmla="*/ 210 h 228"/>
              <a:gd name="T54" fmla="*/ 8 w 183"/>
              <a:gd name="T55" fmla="*/ 220 h 228"/>
              <a:gd name="T56" fmla="*/ 18 w 183"/>
              <a:gd name="T57" fmla="*/ 226 h 228"/>
              <a:gd name="T58" fmla="*/ 29 w 183"/>
              <a:gd name="T59" fmla="*/ 228 h 228"/>
              <a:gd name="T60" fmla="*/ 160 w 183"/>
              <a:gd name="T61" fmla="*/ 228 h 228"/>
              <a:gd name="T62" fmla="*/ 165 w 183"/>
              <a:gd name="T63" fmla="*/ 226 h 228"/>
              <a:gd name="T64" fmla="*/ 175 w 183"/>
              <a:gd name="T65" fmla="*/ 220 h 228"/>
              <a:gd name="T66" fmla="*/ 181 w 183"/>
              <a:gd name="T67" fmla="*/ 210 h 228"/>
              <a:gd name="T68" fmla="*/ 183 w 183"/>
              <a:gd name="T69" fmla="*/ 199 h 228"/>
              <a:gd name="T70" fmla="*/ 182 w 183"/>
              <a:gd name="T71" fmla="*/ 24 h 228"/>
              <a:gd name="T72" fmla="*/ 178 w 183"/>
              <a:gd name="T73" fmla="*/ 13 h 228"/>
              <a:gd name="T74" fmla="*/ 170 w 183"/>
              <a:gd name="T75" fmla="*/ 5 h 228"/>
              <a:gd name="T76" fmla="*/ 165 w 183"/>
              <a:gd name="T77" fmla="*/ 3 h 228"/>
              <a:gd name="T78" fmla="*/ 160 w 183"/>
              <a:gd name="T79" fmla="*/ 1 h 228"/>
              <a:gd name="T80" fmla="*/ 29 w 183"/>
              <a:gd name="T81" fmla="*/ 0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83" h="228">
                <a:moveTo>
                  <a:pt x="29" y="2"/>
                </a:moveTo>
                <a:cubicBezTo>
                  <a:pt x="29" y="4"/>
                  <a:pt x="29" y="4"/>
                  <a:pt x="29" y="4"/>
                </a:cubicBezTo>
                <a:cubicBezTo>
                  <a:pt x="154" y="4"/>
                  <a:pt x="154" y="4"/>
                  <a:pt x="154" y="4"/>
                </a:cubicBezTo>
                <a:cubicBezTo>
                  <a:pt x="156" y="4"/>
                  <a:pt x="157" y="5"/>
                  <a:pt x="159" y="5"/>
                </a:cubicBezTo>
                <a:cubicBezTo>
                  <a:pt x="159" y="5"/>
                  <a:pt x="159" y="5"/>
                  <a:pt x="159" y="5"/>
                </a:cubicBezTo>
                <a:cubicBezTo>
                  <a:pt x="161" y="5"/>
                  <a:pt x="162" y="6"/>
                  <a:pt x="164" y="6"/>
                </a:cubicBezTo>
                <a:cubicBezTo>
                  <a:pt x="164" y="6"/>
                  <a:pt x="164" y="6"/>
                  <a:pt x="164" y="6"/>
                </a:cubicBezTo>
                <a:cubicBezTo>
                  <a:pt x="165" y="7"/>
                  <a:pt x="167" y="8"/>
                  <a:pt x="168" y="9"/>
                </a:cubicBezTo>
                <a:cubicBezTo>
                  <a:pt x="169" y="9"/>
                  <a:pt x="171" y="10"/>
                  <a:pt x="172" y="12"/>
                </a:cubicBezTo>
                <a:cubicBezTo>
                  <a:pt x="173" y="13"/>
                  <a:pt x="174" y="14"/>
                  <a:pt x="175" y="15"/>
                </a:cubicBezTo>
                <a:cubicBezTo>
                  <a:pt x="176" y="17"/>
                  <a:pt x="176" y="18"/>
                  <a:pt x="177" y="20"/>
                </a:cubicBezTo>
                <a:cubicBezTo>
                  <a:pt x="178" y="21"/>
                  <a:pt x="178" y="23"/>
                  <a:pt x="178" y="24"/>
                </a:cubicBezTo>
                <a:cubicBezTo>
                  <a:pt x="179" y="26"/>
                  <a:pt x="179" y="28"/>
                  <a:pt x="179" y="29"/>
                </a:cubicBezTo>
                <a:cubicBezTo>
                  <a:pt x="179" y="199"/>
                  <a:pt x="179" y="199"/>
                  <a:pt x="179" y="199"/>
                </a:cubicBezTo>
                <a:cubicBezTo>
                  <a:pt x="179" y="201"/>
                  <a:pt x="179" y="203"/>
                  <a:pt x="178" y="204"/>
                </a:cubicBezTo>
                <a:cubicBezTo>
                  <a:pt x="178" y="206"/>
                  <a:pt x="178" y="207"/>
                  <a:pt x="177" y="209"/>
                </a:cubicBezTo>
                <a:cubicBezTo>
                  <a:pt x="176" y="210"/>
                  <a:pt x="176" y="212"/>
                  <a:pt x="175" y="213"/>
                </a:cubicBezTo>
                <a:cubicBezTo>
                  <a:pt x="174" y="214"/>
                  <a:pt x="173" y="216"/>
                  <a:pt x="172" y="217"/>
                </a:cubicBezTo>
                <a:cubicBezTo>
                  <a:pt x="171" y="218"/>
                  <a:pt x="169" y="219"/>
                  <a:pt x="168" y="220"/>
                </a:cubicBezTo>
                <a:cubicBezTo>
                  <a:pt x="167" y="221"/>
                  <a:pt x="165" y="222"/>
                  <a:pt x="164" y="222"/>
                </a:cubicBezTo>
                <a:cubicBezTo>
                  <a:pt x="164" y="222"/>
                  <a:pt x="164" y="222"/>
                  <a:pt x="164" y="222"/>
                </a:cubicBezTo>
                <a:cubicBezTo>
                  <a:pt x="162" y="223"/>
                  <a:pt x="161" y="223"/>
                  <a:pt x="159" y="224"/>
                </a:cubicBezTo>
                <a:cubicBezTo>
                  <a:pt x="157" y="224"/>
                  <a:pt x="156" y="224"/>
                  <a:pt x="154" y="224"/>
                </a:cubicBezTo>
                <a:cubicBezTo>
                  <a:pt x="29" y="224"/>
                  <a:pt x="29" y="224"/>
                  <a:pt x="29" y="224"/>
                </a:cubicBezTo>
                <a:cubicBezTo>
                  <a:pt x="27" y="224"/>
                  <a:pt x="26" y="224"/>
                  <a:pt x="24" y="224"/>
                </a:cubicBezTo>
                <a:cubicBezTo>
                  <a:pt x="22" y="223"/>
                  <a:pt x="21" y="223"/>
                  <a:pt x="19" y="222"/>
                </a:cubicBezTo>
                <a:cubicBezTo>
                  <a:pt x="18" y="222"/>
                  <a:pt x="16" y="221"/>
                  <a:pt x="15" y="220"/>
                </a:cubicBezTo>
                <a:cubicBezTo>
                  <a:pt x="14" y="219"/>
                  <a:pt x="12" y="218"/>
                  <a:pt x="11" y="217"/>
                </a:cubicBezTo>
                <a:cubicBezTo>
                  <a:pt x="10" y="216"/>
                  <a:pt x="9" y="214"/>
                  <a:pt x="8" y="213"/>
                </a:cubicBezTo>
                <a:cubicBezTo>
                  <a:pt x="7" y="212"/>
                  <a:pt x="6" y="210"/>
                  <a:pt x="6" y="209"/>
                </a:cubicBezTo>
                <a:cubicBezTo>
                  <a:pt x="5" y="207"/>
                  <a:pt x="5" y="206"/>
                  <a:pt x="4" y="204"/>
                </a:cubicBezTo>
                <a:cubicBezTo>
                  <a:pt x="4" y="203"/>
                  <a:pt x="4" y="201"/>
                  <a:pt x="4" y="199"/>
                </a:cubicBezTo>
                <a:cubicBezTo>
                  <a:pt x="4" y="29"/>
                  <a:pt x="4" y="29"/>
                  <a:pt x="4" y="29"/>
                </a:cubicBezTo>
                <a:cubicBezTo>
                  <a:pt x="4" y="28"/>
                  <a:pt x="4" y="26"/>
                  <a:pt x="4" y="24"/>
                </a:cubicBezTo>
                <a:cubicBezTo>
                  <a:pt x="5" y="23"/>
                  <a:pt x="5" y="21"/>
                  <a:pt x="6" y="20"/>
                </a:cubicBezTo>
                <a:cubicBezTo>
                  <a:pt x="6" y="18"/>
                  <a:pt x="7" y="17"/>
                  <a:pt x="8" y="15"/>
                </a:cubicBezTo>
                <a:cubicBezTo>
                  <a:pt x="9" y="14"/>
                  <a:pt x="10" y="13"/>
                  <a:pt x="11" y="12"/>
                </a:cubicBezTo>
                <a:cubicBezTo>
                  <a:pt x="12" y="10"/>
                  <a:pt x="14" y="9"/>
                  <a:pt x="15" y="9"/>
                </a:cubicBezTo>
                <a:cubicBezTo>
                  <a:pt x="16" y="8"/>
                  <a:pt x="18" y="7"/>
                  <a:pt x="19" y="6"/>
                </a:cubicBezTo>
                <a:cubicBezTo>
                  <a:pt x="21" y="6"/>
                  <a:pt x="22" y="5"/>
                  <a:pt x="24" y="5"/>
                </a:cubicBezTo>
                <a:cubicBezTo>
                  <a:pt x="26" y="5"/>
                  <a:pt x="27" y="4"/>
                  <a:pt x="29" y="4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0"/>
                  <a:pt x="29" y="0"/>
                  <a:pt x="29" y="0"/>
                </a:cubicBezTo>
                <a:cubicBezTo>
                  <a:pt x="27" y="0"/>
                  <a:pt x="25" y="1"/>
                  <a:pt x="23" y="1"/>
                </a:cubicBezTo>
                <a:cubicBezTo>
                  <a:pt x="21" y="1"/>
                  <a:pt x="19" y="2"/>
                  <a:pt x="18" y="3"/>
                </a:cubicBezTo>
                <a:cubicBezTo>
                  <a:pt x="16" y="3"/>
                  <a:pt x="14" y="4"/>
                  <a:pt x="13" y="5"/>
                </a:cubicBezTo>
                <a:cubicBezTo>
                  <a:pt x="11" y="6"/>
                  <a:pt x="10" y="7"/>
                  <a:pt x="8" y="9"/>
                </a:cubicBezTo>
                <a:cubicBezTo>
                  <a:pt x="7" y="10"/>
                  <a:pt x="6" y="12"/>
                  <a:pt x="5" y="13"/>
                </a:cubicBezTo>
                <a:cubicBezTo>
                  <a:pt x="4" y="15"/>
                  <a:pt x="3" y="16"/>
                  <a:pt x="2" y="18"/>
                </a:cubicBezTo>
                <a:cubicBezTo>
                  <a:pt x="1" y="20"/>
                  <a:pt x="1" y="22"/>
                  <a:pt x="0" y="24"/>
                </a:cubicBezTo>
                <a:cubicBezTo>
                  <a:pt x="0" y="25"/>
                  <a:pt x="0" y="27"/>
                  <a:pt x="0" y="29"/>
                </a:cubicBezTo>
                <a:cubicBezTo>
                  <a:pt x="0" y="199"/>
                  <a:pt x="0" y="199"/>
                  <a:pt x="0" y="199"/>
                </a:cubicBezTo>
                <a:cubicBezTo>
                  <a:pt x="0" y="201"/>
                  <a:pt x="0" y="203"/>
                  <a:pt x="0" y="205"/>
                </a:cubicBezTo>
                <a:cubicBezTo>
                  <a:pt x="1" y="207"/>
                  <a:pt x="1" y="209"/>
                  <a:pt x="2" y="210"/>
                </a:cubicBezTo>
                <a:cubicBezTo>
                  <a:pt x="3" y="212"/>
                  <a:pt x="4" y="214"/>
                  <a:pt x="5" y="215"/>
                </a:cubicBezTo>
                <a:cubicBezTo>
                  <a:pt x="6" y="217"/>
                  <a:pt x="7" y="218"/>
                  <a:pt x="8" y="220"/>
                </a:cubicBezTo>
                <a:cubicBezTo>
                  <a:pt x="10" y="221"/>
                  <a:pt x="11" y="222"/>
                  <a:pt x="13" y="223"/>
                </a:cubicBezTo>
                <a:cubicBezTo>
                  <a:pt x="14" y="224"/>
                  <a:pt x="16" y="225"/>
                  <a:pt x="18" y="226"/>
                </a:cubicBezTo>
                <a:cubicBezTo>
                  <a:pt x="19" y="227"/>
                  <a:pt x="21" y="227"/>
                  <a:pt x="23" y="228"/>
                </a:cubicBezTo>
                <a:cubicBezTo>
                  <a:pt x="25" y="228"/>
                  <a:pt x="27" y="228"/>
                  <a:pt x="29" y="228"/>
                </a:cubicBezTo>
                <a:cubicBezTo>
                  <a:pt x="154" y="228"/>
                  <a:pt x="154" y="228"/>
                  <a:pt x="154" y="228"/>
                </a:cubicBezTo>
                <a:cubicBezTo>
                  <a:pt x="156" y="228"/>
                  <a:pt x="158" y="228"/>
                  <a:pt x="160" y="228"/>
                </a:cubicBezTo>
                <a:cubicBezTo>
                  <a:pt x="162" y="227"/>
                  <a:pt x="163" y="227"/>
                  <a:pt x="165" y="226"/>
                </a:cubicBezTo>
                <a:cubicBezTo>
                  <a:pt x="165" y="226"/>
                  <a:pt x="165" y="226"/>
                  <a:pt x="165" y="226"/>
                </a:cubicBezTo>
                <a:cubicBezTo>
                  <a:pt x="167" y="225"/>
                  <a:pt x="169" y="224"/>
                  <a:pt x="170" y="223"/>
                </a:cubicBezTo>
                <a:cubicBezTo>
                  <a:pt x="172" y="222"/>
                  <a:pt x="173" y="221"/>
                  <a:pt x="175" y="220"/>
                </a:cubicBezTo>
                <a:cubicBezTo>
                  <a:pt x="176" y="218"/>
                  <a:pt x="177" y="217"/>
                  <a:pt x="178" y="215"/>
                </a:cubicBezTo>
                <a:cubicBezTo>
                  <a:pt x="179" y="214"/>
                  <a:pt x="180" y="212"/>
                  <a:pt x="181" y="210"/>
                </a:cubicBezTo>
                <a:cubicBezTo>
                  <a:pt x="182" y="209"/>
                  <a:pt x="182" y="207"/>
                  <a:pt x="182" y="205"/>
                </a:cubicBezTo>
                <a:cubicBezTo>
                  <a:pt x="183" y="203"/>
                  <a:pt x="183" y="201"/>
                  <a:pt x="183" y="199"/>
                </a:cubicBezTo>
                <a:cubicBezTo>
                  <a:pt x="183" y="29"/>
                  <a:pt x="183" y="29"/>
                  <a:pt x="183" y="29"/>
                </a:cubicBezTo>
                <a:cubicBezTo>
                  <a:pt x="183" y="27"/>
                  <a:pt x="183" y="25"/>
                  <a:pt x="182" y="24"/>
                </a:cubicBezTo>
                <a:cubicBezTo>
                  <a:pt x="182" y="22"/>
                  <a:pt x="182" y="20"/>
                  <a:pt x="181" y="18"/>
                </a:cubicBezTo>
                <a:cubicBezTo>
                  <a:pt x="180" y="16"/>
                  <a:pt x="179" y="15"/>
                  <a:pt x="178" y="13"/>
                </a:cubicBezTo>
                <a:cubicBezTo>
                  <a:pt x="177" y="12"/>
                  <a:pt x="176" y="10"/>
                  <a:pt x="175" y="9"/>
                </a:cubicBezTo>
                <a:cubicBezTo>
                  <a:pt x="173" y="7"/>
                  <a:pt x="172" y="6"/>
                  <a:pt x="170" y="5"/>
                </a:cubicBezTo>
                <a:cubicBezTo>
                  <a:pt x="169" y="4"/>
                  <a:pt x="167" y="3"/>
                  <a:pt x="165" y="3"/>
                </a:cubicBezTo>
                <a:cubicBezTo>
                  <a:pt x="165" y="3"/>
                  <a:pt x="165" y="3"/>
                  <a:pt x="165" y="3"/>
                </a:cubicBezTo>
                <a:cubicBezTo>
                  <a:pt x="163" y="2"/>
                  <a:pt x="162" y="1"/>
                  <a:pt x="160" y="1"/>
                </a:cubicBezTo>
                <a:cubicBezTo>
                  <a:pt x="160" y="1"/>
                  <a:pt x="160" y="1"/>
                  <a:pt x="160" y="1"/>
                </a:cubicBezTo>
                <a:cubicBezTo>
                  <a:pt x="158" y="1"/>
                  <a:pt x="156" y="0"/>
                  <a:pt x="154" y="0"/>
                </a:cubicBezTo>
                <a:cubicBezTo>
                  <a:pt x="29" y="0"/>
                  <a:pt x="29" y="0"/>
                  <a:pt x="29" y="0"/>
                </a:cubicBezTo>
                <a:lnTo>
                  <a:pt x="29" y="2"/>
                </a:lnTo>
                <a:close/>
              </a:path>
            </a:pathLst>
          </a:custGeom>
          <a:solidFill>
            <a:srgbClr val="D6B6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2" name="Rectangle 50">
            <a:extLst>
              <a:ext uri="{FF2B5EF4-FFF2-40B4-BE49-F238E27FC236}">
                <a16:creationId xmlns:a16="http://schemas.microsoft.com/office/drawing/2014/main" id="{6F7DCBBA-E111-6953-43CA-56EA2D97B6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9613" y="2551112"/>
            <a:ext cx="19685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Pan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3" name="Freeform 51">
            <a:extLst>
              <a:ext uri="{FF2B5EF4-FFF2-40B4-BE49-F238E27FC236}">
                <a16:creationId xmlns:a16="http://schemas.microsoft.com/office/drawing/2014/main" id="{27D8C82D-E087-6904-118F-922C8DAA9DC5}"/>
              </a:ext>
            </a:extLst>
          </p:cNvPr>
          <p:cNvSpPr>
            <a:spLocks/>
          </p:cNvSpPr>
          <p:nvPr/>
        </p:nvSpPr>
        <p:spPr bwMode="auto">
          <a:xfrm>
            <a:off x="3817938" y="2349499"/>
            <a:ext cx="407988" cy="506413"/>
          </a:xfrm>
          <a:custGeom>
            <a:avLst/>
            <a:gdLst>
              <a:gd name="T0" fmla="*/ 27 w 179"/>
              <a:gd name="T1" fmla="*/ 0 h 222"/>
              <a:gd name="T2" fmla="*/ 152 w 179"/>
              <a:gd name="T3" fmla="*/ 0 h 222"/>
              <a:gd name="T4" fmla="*/ 157 w 179"/>
              <a:gd name="T5" fmla="*/ 1 h 222"/>
              <a:gd name="T6" fmla="*/ 162 w 179"/>
              <a:gd name="T7" fmla="*/ 2 h 222"/>
              <a:gd name="T8" fmla="*/ 167 w 179"/>
              <a:gd name="T9" fmla="*/ 5 h 222"/>
              <a:gd name="T10" fmla="*/ 171 w 179"/>
              <a:gd name="T11" fmla="*/ 8 h 222"/>
              <a:gd name="T12" fmla="*/ 174 w 179"/>
              <a:gd name="T13" fmla="*/ 12 h 222"/>
              <a:gd name="T14" fmla="*/ 177 w 179"/>
              <a:gd name="T15" fmla="*/ 17 h 222"/>
              <a:gd name="T16" fmla="*/ 178 w 179"/>
              <a:gd name="T17" fmla="*/ 22 h 222"/>
              <a:gd name="T18" fmla="*/ 179 w 179"/>
              <a:gd name="T19" fmla="*/ 27 h 222"/>
              <a:gd name="T20" fmla="*/ 179 w 179"/>
              <a:gd name="T21" fmla="*/ 196 h 222"/>
              <a:gd name="T22" fmla="*/ 178 w 179"/>
              <a:gd name="T23" fmla="*/ 201 h 222"/>
              <a:gd name="T24" fmla="*/ 177 w 179"/>
              <a:gd name="T25" fmla="*/ 206 h 222"/>
              <a:gd name="T26" fmla="*/ 174 w 179"/>
              <a:gd name="T27" fmla="*/ 210 h 222"/>
              <a:gd name="T28" fmla="*/ 171 w 179"/>
              <a:gd name="T29" fmla="*/ 214 h 222"/>
              <a:gd name="T30" fmla="*/ 167 w 179"/>
              <a:gd name="T31" fmla="*/ 218 h 222"/>
              <a:gd name="T32" fmla="*/ 162 w 179"/>
              <a:gd name="T33" fmla="*/ 220 h 222"/>
              <a:gd name="T34" fmla="*/ 157 w 179"/>
              <a:gd name="T35" fmla="*/ 222 h 222"/>
              <a:gd name="T36" fmla="*/ 152 w 179"/>
              <a:gd name="T37" fmla="*/ 222 h 222"/>
              <a:gd name="T38" fmla="*/ 27 w 179"/>
              <a:gd name="T39" fmla="*/ 222 h 222"/>
              <a:gd name="T40" fmla="*/ 21 w 179"/>
              <a:gd name="T41" fmla="*/ 222 h 222"/>
              <a:gd name="T42" fmla="*/ 16 w 179"/>
              <a:gd name="T43" fmla="*/ 220 h 222"/>
              <a:gd name="T44" fmla="*/ 12 w 179"/>
              <a:gd name="T45" fmla="*/ 218 h 222"/>
              <a:gd name="T46" fmla="*/ 8 w 179"/>
              <a:gd name="T47" fmla="*/ 214 h 222"/>
              <a:gd name="T48" fmla="*/ 4 w 179"/>
              <a:gd name="T49" fmla="*/ 210 h 222"/>
              <a:gd name="T50" fmla="*/ 2 w 179"/>
              <a:gd name="T51" fmla="*/ 206 h 222"/>
              <a:gd name="T52" fmla="*/ 0 w 179"/>
              <a:gd name="T53" fmla="*/ 201 h 222"/>
              <a:gd name="T54" fmla="*/ 0 w 179"/>
              <a:gd name="T55" fmla="*/ 196 h 222"/>
              <a:gd name="T56" fmla="*/ 0 w 179"/>
              <a:gd name="T57" fmla="*/ 27 h 222"/>
              <a:gd name="T58" fmla="*/ 0 w 179"/>
              <a:gd name="T59" fmla="*/ 22 h 222"/>
              <a:gd name="T60" fmla="*/ 2 w 179"/>
              <a:gd name="T61" fmla="*/ 17 h 222"/>
              <a:gd name="T62" fmla="*/ 4 w 179"/>
              <a:gd name="T63" fmla="*/ 12 h 222"/>
              <a:gd name="T64" fmla="*/ 8 w 179"/>
              <a:gd name="T65" fmla="*/ 8 h 222"/>
              <a:gd name="T66" fmla="*/ 12 w 179"/>
              <a:gd name="T67" fmla="*/ 5 h 222"/>
              <a:gd name="T68" fmla="*/ 16 w 179"/>
              <a:gd name="T69" fmla="*/ 2 h 222"/>
              <a:gd name="T70" fmla="*/ 21 w 179"/>
              <a:gd name="T71" fmla="*/ 1 h 222"/>
              <a:gd name="T72" fmla="*/ 27 w 179"/>
              <a:gd name="T73" fmla="*/ 0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79" h="222">
                <a:moveTo>
                  <a:pt x="27" y="0"/>
                </a:moveTo>
                <a:cubicBezTo>
                  <a:pt x="152" y="0"/>
                  <a:pt x="152" y="0"/>
                  <a:pt x="152" y="0"/>
                </a:cubicBezTo>
                <a:cubicBezTo>
                  <a:pt x="154" y="0"/>
                  <a:pt x="155" y="1"/>
                  <a:pt x="157" y="1"/>
                </a:cubicBezTo>
                <a:cubicBezTo>
                  <a:pt x="159" y="1"/>
                  <a:pt x="161" y="2"/>
                  <a:pt x="162" y="2"/>
                </a:cubicBezTo>
                <a:cubicBezTo>
                  <a:pt x="164" y="3"/>
                  <a:pt x="165" y="4"/>
                  <a:pt x="167" y="5"/>
                </a:cubicBezTo>
                <a:cubicBezTo>
                  <a:pt x="168" y="6"/>
                  <a:pt x="170" y="7"/>
                  <a:pt x="171" y="8"/>
                </a:cubicBezTo>
                <a:cubicBezTo>
                  <a:pt x="172" y="9"/>
                  <a:pt x="173" y="11"/>
                  <a:pt x="174" y="12"/>
                </a:cubicBezTo>
                <a:cubicBezTo>
                  <a:pt x="175" y="14"/>
                  <a:pt x="176" y="15"/>
                  <a:pt x="177" y="17"/>
                </a:cubicBezTo>
                <a:cubicBezTo>
                  <a:pt x="177" y="18"/>
                  <a:pt x="178" y="20"/>
                  <a:pt x="178" y="22"/>
                </a:cubicBezTo>
                <a:cubicBezTo>
                  <a:pt x="179" y="24"/>
                  <a:pt x="179" y="25"/>
                  <a:pt x="179" y="27"/>
                </a:cubicBezTo>
                <a:cubicBezTo>
                  <a:pt x="179" y="196"/>
                  <a:pt x="179" y="196"/>
                  <a:pt x="179" y="196"/>
                </a:cubicBezTo>
                <a:cubicBezTo>
                  <a:pt x="179" y="197"/>
                  <a:pt x="179" y="199"/>
                  <a:pt x="178" y="201"/>
                </a:cubicBezTo>
                <a:cubicBezTo>
                  <a:pt x="178" y="202"/>
                  <a:pt x="177" y="204"/>
                  <a:pt x="177" y="206"/>
                </a:cubicBezTo>
                <a:cubicBezTo>
                  <a:pt x="176" y="207"/>
                  <a:pt x="175" y="209"/>
                  <a:pt x="174" y="210"/>
                </a:cubicBezTo>
                <a:cubicBezTo>
                  <a:pt x="173" y="212"/>
                  <a:pt x="172" y="213"/>
                  <a:pt x="171" y="214"/>
                </a:cubicBezTo>
                <a:cubicBezTo>
                  <a:pt x="170" y="216"/>
                  <a:pt x="168" y="217"/>
                  <a:pt x="167" y="218"/>
                </a:cubicBezTo>
                <a:cubicBezTo>
                  <a:pt x="165" y="219"/>
                  <a:pt x="164" y="219"/>
                  <a:pt x="162" y="220"/>
                </a:cubicBezTo>
                <a:cubicBezTo>
                  <a:pt x="161" y="221"/>
                  <a:pt x="159" y="221"/>
                  <a:pt x="157" y="222"/>
                </a:cubicBezTo>
                <a:cubicBezTo>
                  <a:pt x="155" y="222"/>
                  <a:pt x="154" y="222"/>
                  <a:pt x="152" y="222"/>
                </a:cubicBezTo>
                <a:cubicBezTo>
                  <a:pt x="27" y="222"/>
                  <a:pt x="27" y="222"/>
                  <a:pt x="27" y="222"/>
                </a:cubicBezTo>
                <a:cubicBezTo>
                  <a:pt x="25" y="222"/>
                  <a:pt x="23" y="222"/>
                  <a:pt x="21" y="222"/>
                </a:cubicBezTo>
                <a:cubicBezTo>
                  <a:pt x="20" y="221"/>
                  <a:pt x="18" y="221"/>
                  <a:pt x="16" y="220"/>
                </a:cubicBezTo>
                <a:cubicBezTo>
                  <a:pt x="15" y="219"/>
                  <a:pt x="13" y="219"/>
                  <a:pt x="12" y="218"/>
                </a:cubicBezTo>
                <a:cubicBezTo>
                  <a:pt x="10" y="217"/>
                  <a:pt x="9" y="216"/>
                  <a:pt x="8" y="214"/>
                </a:cubicBezTo>
                <a:cubicBezTo>
                  <a:pt x="6" y="213"/>
                  <a:pt x="5" y="212"/>
                  <a:pt x="4" y="210"/>
                </a:cubicBezTo>
                <a:cubicBezTo>
                  <a:pt x="3" y="209"/>
                  <a:pt x="2" y="207"/>
                  <a:pt x="2" y="206"/>
                </a:cubicBezTo>
                <a:cubicBezTo>
                  <a:pt x="1" y="204"/>
                  <a:pt x="1" y="202"/>
                  <a:pt x="0" y="201"/>
                </a:cubicBezTo>
                <a:cubicBezTo>
                  <a:pt x="0" y="199"/>
                  <a:pt x="0" y="197"/>
                  <a:pt x="0" y="196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5"/>
                  <a:pt x="0" y="24"/>
                  <a:pt x="0" y="22"/>
                </a:cubicBezTo>
                <a:cubicBezTo>
                  <a:pt x="1" y="20"/>
                  <a:pt x="1" y="18"/>
                  <a:pt x="2" y="17"/>
                </a:cubicBezTo>
                <a:cubicBezTo>
                  <a:pt x="2" y="15"/>
                  <a:pt x="3" y="14"/>
                  <a:pt x="4" y="12"/>
                </a:cubicBezTo>
                <a:cubicBezTo>
                  <a:pt x="5" y="11"/>
                  <a:pt x="6" y="9"/>
                  <a:pt x="8" y="8"/>
                </a:cubicBezTo>
                <a:cubicBezTo>
                  <a:pt x="9" y="7"/>
                  <a:pt x="10" y="6"/>
                  <a:pt x="12" y="5"/>
                </a:cubicBezTo>
                <a:cubicBezTo>
                  <a:pt x="13" y="4"/>
                  <a:pt x="15" y="3"/>
                  <a:pt x="16" y="2"/>
                </a:cubicBezTo>
                <a:cubicBezTo>
                  <a:pt x="18" y="2"/>
                  <a:pt x="20" y="1"/>
                  <a:pt x="21" y="1"/>
                </a:cubicBezTo>
                <a:cubicBezTo>
                  <a:pt x="23" y="1"/>
                  <a:pt x="25" y="0"/>
                  <a:pt x="27" y="0"/>
                </a:cubicBezTo>
                <a:close/>
              </a:path>
            </a:pathLst>
          </a:custGeom>
          <a:solidFill>
            <a:srgbClr val="D0AC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4" name="Freeform 52">
            <a:extLst>
              <a:ext uri="{FF2B5EF4-FFF2-40B4-BE49-F238E27FC236}">
                <a16:creationId xmlns:a16="http://schemas.microsoft.com/office/drawing/2014/main" id="{850EEE0B-FD0F-EF23-EEF1-46C03D0BD967}"/>
              </a:ext>
            </a:extLst>
          </p:cNvPr>
          <p:cNvSpPr>
            <a:spLocks/>
          </p:cNvSpPr>
          <p:nvPr/>
        </p:nvSpPr>
        <p:spPr bwMode="auto">
          <a:xfrm>
            <a:off x="3813175" y="2343149"/>
            <a:ext cx="415925" cy="519113"/>
          </a:xfrm>
          <a:custGeom>
            <a:avLst/>
            <a:gdLst>
              <a:gd name="T0" fmla="*/ 29 w 183"/>
              <a:gd name="T1" fmla="*/ 4 h 228"/>
              <a:gd name="T2" fmla="*/ 159 w 183"/>
              <a:gd name="T3" fmla="*/ 5 h 228"/>
              <a:gd name="T4" fmla="*/ 168 w 183"/>
              <a:gd name="T5" fmla="*/ 9 h 228"/>
              <a:gd name="T6" fmla="*/ 175 w 183"/>
              <a:gd name="T7" fmla="*/ 15 h 228"/>
              <a:gd name="T8" fmla="*/ 178 w 183"/>
              <a:gd name="T9" fmla="*/ 24 h 228"/>
              <a:gd name="T10" fmla="*/ 179 w 183"/>
              <a:gd name="T11" fmla="*/ 199 h 228"/>
              <a:gd name="T12" fmla="*/ 177 w 183"/>
              <a:gd name="T13" fmla="*/ 209 h 228"/>
              <a:gd name="T14" fmla="*/ 171 w 183"/>
              <a:gd name="T15" fmla="*/ 217 h 228"/>
              <a:gd name="T16" fmla="*/ 163 w 183"/>
              <a:gd name="T17" fmla="*/ 222 h 228"/>
              <a:gd name="T18" fmla="*/ 154 w 183"/>
              <a:gd name="T19" fmla="*/ 224 h 228"/>
              <a:gd name="T20" fmla="*/ 24 w 183"/>
              <a:gd name="T21" fmla="*/ 224 h 228"/>
              <a:gd name="T22" fmla="*/ 15 w 183"/>
              <a:gd name="T23" fmla="*/ 220 h 228"/>
              <a:gd name="T24" fmla="*/ 8 w 183"/>
              <a:gd name="T25" fmla="*/ 213 h 228"/>
              <a:gd name="T26" fmla="*/ 4 w 183"/>
              <a:gd name="T27" fmla="*/ 204 h 228"/>
              <a:gd name="T28" fmla="*/ 4 w 183"/>
              <a:gd name="T29" fmla="*/ 29 h 228"/>
              <a:gd name="T30" fmla="*/ 6 w 183"/>
              <a:gd name="T31" fmla="*/ 20 h 228"/>
              <a:gd name="T32" fmla="*/ 11 w 183"/>
              <a:gd name="T33" fmla="*/ 12 h 228"/>
              <a:gd name="T34" fmla="*/ 19 w 183"/>
              <a:gd name="T35" fmla="*/ 6 h 228"/>
              <a:gd name="T36" fmla="*/ 29 w 183"/>
              <a:gd name="T37" fmla="*/ 4 h 228"/>
              <a:gd name="T38" fmla="*/ 29 w 183"/>
              <a:gd name="T39" fmla="*/ 0 h 228"/>
              <a:gd name="T40" fmla="*/ 18 w 183"/>
              <a:gd name="T41" fmla="*/ 3 h 228"/>
              <a:gd name="T42" fmla="*/ 8 w 183"/>
              <a:gd name="T43" fmla="*/ 9 h 228"/>
              <a:gd name="T44" fmla="*/ 2 w 183"/>
              <a:gd name="T45" fmla="*/ 18 h 228"/>
              <a:gd name="T46" fmla="*/ 0 w 183"/>
              <a:gd name="T47" fmla="*/ 29 h 228"/>
              <a:gd name="T48" fmla="*/ 0 w 183"/>
              <a:gd name="T49" fmla="*/ 205 h 228"/>
              <a:gd name="T50" fmla="*/ 5 w 183"/>
              <a:gd name="T51" fmla="*/ 215 h 228"/>
              <a:gd name="T52" fmla="*/ 13 w 183"/>
              <a:gd name="T53" fmla="*/ 223 h 228"/>
              <a:gd name="T54" fmla="*/ 23 w 183"/>
              <a:gd name="T55" fmla="*/ 228 h 228"/>
              <a:gd name="T56" fmla="*/ 154 w 183"/>
              <a:gd name="T57" fmla="*/ 228 h 228"/>
              <a:gd name="T58" fmla="*/ 165 w 183"/>
              <a:gd name="T59" fmla="*/ 226 h 228"/>
              <a:gd name="T60" fmla="*/ 174 w 183"/>
              <a:gd name="T61" fmla="*/ 220 h 228"/>
              <a:gd name="T62" fmla="*/ 181 w 183"/>
              <a:gd name="T63" fmla="*/ 210 h 228"/>
              <a:gd name="T64" fmla="*/ 183 w 183"/>
              <a:gd name="T65" fmla="*/ 199 h 228"/>
              <a:gd name="T66" fmla="*/ 182 w 183"/>
              <a:gd name="T67" fmla="*/ 24 h 228"/>
              <a:gd name="T68" fmla="*/ 178 w 183"/>
              <a:gd name="T69" fmla="*/ 13 h 228"/>
              <a:gd name="T70" fmla="*/ 170 w 183"/>
              <a:gd name="T71" fmla="*/ 5 h 228"/>
              <a:gd name="T72" fmla="*/ 160 w 183"/>
              <a:gd name="T73" fmla="*/ 1 h 228"/>
              <a:gd name="T74" fmla="*/ 29 w 183"/>
              <a:gd name="T75" fmla="*/ 0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83" h="228">
                <a:moveTo>
                  <a:pt x="29" y="2"/>
                </a:moveTo>
                <a:cubicBezTo>
                  <a:pt x="29" y="4"/>
                  <a:pt x="29" y="4"/>
                  <a:pt x="29" y="4"/>
                </a:cubicBezTo>
                <a:cubicBezTo>
                  <a:pt x="154" y="4"/>
                  <a:pt x="154" y="4"/>
                  <a:pt x="154" y="4"/>
                </a:cubicBezTo>
                <a:cubicBezTo>
                  <a:pt x="156" y="4"/>
                  <a:pt x="157" y="5"/>
                  <a:pt x="159" y="5"/>
                </a:cubicBezTo>
                <a:cubicBezTo>
                  <a:pt x="160" y="5"/>
                  <a:pt x="162" y="6"/>
                  <a:pt x="163" y="6"/>
                </a:cubicBezTo>
                <a:cubicBezTo>
                  <a:pt x="165" y="7"/>
                  <a:pt x="166" y="8"/>
                  <a:pt x="168" y="9"/>
                </a:cubicBezTo>
                <a:cubicBezTo>
                  <a:pt x="169" y="9"/>
                  <a:pt x="170" y="10"/>
                  <a:pt x="171" y="12"/>
                </a:cubicBezTo>
                <a:cubicBezTo>
                  <a:pt x="173" y="13"/>
                  <a:pt x="174" y="14"/>
                  <a:pt x="175" y="15"/>
                </a:cubicBezTo>
                <a:cubicBezTo>
                  <a:pt x="175" y="17"/>
                  <a:pt x="176" y="18"/>
                  <a:pt x="177" y="20"/>
                </a:cubicBezTo>
                <a:cubicBezTo>
                  <a:pt x="177" y="21"/>
                  <a:pt x="178" y="23"/>
                  <a:pt x="178" y="24"/>
                </a:cubicBezTo>
                <a:cubicBezTo>
                  <a:pt x="179" y="26"/>
                  <a:pt x="179" y="28"/>
                  <a:pt x="179" y="29"/>
                </a:cubicBezTo>
                <a:cubicBezTo>
                  <a:pt x="179" y="199"/>
                  <a:pt x="179" y="199"/>
                  <a:pt x="179" y="199"/>
                </a:cubicBezTo>
                <a:cubicBezTo>
                  <a:pt x="179" y="201"/>
                  <a:pt x="179" y="203"/>
                  <a:pt x="178" y="204"/>
                </a:cubicBezTo>
                <a:cubicBezTo>
                  <a:pt x="178" y="206"/>
                  <a:pt x="177" y="207"/>
                  <a:pt x="177" y="209"/>
                </a:cubicBezTo>
                <a:cubicBezTo>
                  <a:pt x="176" y="210"/>
                  <a:pt x="175" y="212"/>
                  <a:pt x="175" y="213"/>
                </a:cubicBezTo>
                <a:cubicBezTo>
                  <a:pt x="174" y="214"/>
                  <a:pt x="173" y="216"/>
                  <a:pt x="171" y="217"/>
                </a:cubicBezTo>
                <a:cubicBezTo>
                  <a:pt x="170" y="218"/>
                  <a:pt x="169" y="219"/>
                  <a:pt x="168" y="220"/>
                </a:cubicBezTo>
                <a:cubicBezTo>
                  <a:pt x="166" y="221"/>
                  <a:pt x="165" y="222"/>
                  <a:pt x="163" y="222"/>
                </a:cubicBezTo>
                <a:cubicBezTo>
                  <a:pt x="162" y="223"/>
                  <a:pt x="160" y="223"/>
                  <a:pt x="159" y="224"/>
                </a:cubicBezTo>
                <a:cubicBezTo>
                  <a:pt x="157" y="224"/>
                  <a:pt x="156" y="224"/>
                  <a:pt x="154" y="224"/>
                </a:cubicBezTo>
                <a:cubicBezTo>
                  <a:pt x="29" y="224"/>
                  <a:pt x="29" y="224"/>
                  <a:pt x="29" y="224"/>
                </a:cubicBezTo>
                <a:cubicBezTo>
                  <a:pt x="27" y="224"/>
                  <a:pt x="25" y="224"/>
                  <a:pt x="24" y="224"/>
                </a:cubicBezTo>
                <a:cubicBezTo>
                  <a:pt x="22" y="223"/>
                  <a:pt x="21" y="223"/>
                  <a:pt x="19" y="222"/>
                </a:cubicBezTo>
                <a:cubicBezTo>
                  <a:pt x="18" y="222"/>
                  <a:pt x="16" y="221"/>
                  <a:pt x="15" y="220"/>
                </a:cubicBezTo>
                <a:cubicBezTo>
                  <a:pt x="13" y="219"/>
                  <a:pt x="12" y="218"/>
                  <a:pt x="11" y="217"/>
                </a:cubicBezTo>
                <a:cubicBezTo>
                  <a:pt x="10" y="216"/>
                  <a:pt x="9" y="214"/>
                  <a:pt x="8" y="213"/>
                </a:cubicBezTo>
                <a:cubicBezTo>
                  <a:pt x="7" y="212"/>
                  <a:pt x="6" y="210"/>
                  <a:pt x="6" y="209"/>
                </a:cubicBezTo>
                <a:cubicBezTo>
                  <a:pt x="5" y="207"/>
                  <a:pt x="4" y="206"/>
                  <a:pt x="4" y="204"/>
                </a:cubicBezTo>
                <a:cubicBezTo>
                  <a:pt x="4" y="203"/>
                  <a:pt x="4" y="201"/>
                  <a:pt x="4" y="199"/>
                </a:cubicBezTo>
                <a:cubicBezTo>
                  <a:pt x="4" y="29"/>
                  <a:pt x="4" y="29"/>
                  <a:pt x="4" y="29"/>
                </a:cubicBezTo>
                <a:cubicBezTo>
                  <a:pt x="4" y="28"/>
                  <a:pt x="4" y="26"/>
                  <a:pt x="4" y="24"/>
                </a:cubicBezTo>
                <a:cubicBezTo>
                  <a:pt x="4" y="23"/>
                  <a:pt x="5" y="21"/>
                  <a:pt x="6" y="20"/>
                </a:cubicBezTo>
                <a:cubicBezTo>
                  <a:pt x="6" y="18"/>
                  <a:pt x="7" y="17"/>
                  <a:pt x="8" y="15"/>
                </a:cubicBezTo>
                <a:cubicBezTo>
                  <a:pt x="9" y="14"/>
                  <a:pt x="10" y="13"/>
                  <a:pt x="11" y="12"/>
                </a:cubicBezTo>
                <a:cubicBezTo>
                  <a:pt x="12" y="10"/>
                  <a:pt x="13" y="9"/>
                  <a:pt x="15" y="9"/>
                </a:cubicBezTo>
                <a:cubicBezTo>
                  <a:pt x="16" y="8"/>
                  <a:pt x="18" y="7"/>
                  <a:pt x="19" y="6"/>
                </a:cubicBezTo>
                <a:cubicBezTo>
                  <a:pt x="21" y="6"/>
                  <a:pt x="22" y="5"/>
                  <a:pt x="24" y="5"/>
                </a:cubicBezTo>
                <a:cubicBezTo>
                  <a:pt x="25" y="5"/>
                  <a:pt x="27" y="4"/>
                  <a:pt x="29" y="4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0"/>
                  <a:pt x="29" y="0"/>
                  <a:pt x="29" y="0"/>
                </a:cubicBezTo>
                <a:cubicBezTo>
                  <a:pt x="27" y="0"/>
                  <a:pt x="25" y="1"/>
                  <a:pt x="23" y="1"/>
                </a:cubicBezTo>
                <a:cubicBezTo>
                  <a:pt x="21" y="1"/>
                  <a:pt x="19" y="2"/>
                  <a:pt x="18" y="3"/>
                </a:cubicBezTo>
                <a:cubicBezTo>
                  <a:pt x="16" y="3"/>
                  <a:pt x="14" y="4"/>
                  <a:pt x="13" y="5"/>
                </a:cubicBezTo>
                <a:cubicBezTo>
                  <a:pt x="11" y="6"/>
                  <a:pt x="9" y="7"/>
                  <a:pt x="8" y="9"/>
                </a:cubicBezTo>
                <a:cubicBezTo>
                  <a:pt x="7" y="10"/>
                  <a:pt x="6" y="12"/>
                  <a:pt x="5" y="13"/>
                </a:cubicBezTo>
                <a:cubicBezTo>
                  <a:pt x="4" y="15"/>
                  <a:pt x="3" y="16"/>
                  <a:pt x="2" y="18"/>
                </a:cubicBezTo>
                <a:cubicBezTo>
                  <a:pt x="1" y="20"/>
                  <a:pt x="1" y="22"/>
                  <a:pt x="0" y="24"/>
                </a:cubicBezTo>
                <a:cubicBezTo>
                  <a:pt x="0" y="25"/>
                  <a:pt x="0" y="27"/>
                  <a:pt x="0" y="29"/>
                </a:cubicBezTo>
                <a:cubicBezTo>
                  <a:pt x="0" y="199"/>
                  <a:pt x="0" y="199"/>
                  <a:pt x="0" y="199"/>
                </a:cubicBezTo>
                <a:cubicBezTo>
                  <a:pt x="0" y="201"/>
                  <a:pt x="0" y="203"/>
                  <a:pt x="0" y="205"/>
                </a:cubicBezTo>
                <a:cubicBezTo>
                  <a:pt x="1" y="207"/>
                  <a:pt x="1" y="209"/>
                  <a:pt x="2" y="210"/>
                </a:cubicBezTo>
                <a:cubicBezTo>
                  <a:pt x="3" y="212"/>
                  <a:pt x="4" y="214"/>
                  <a:pt x="5" y="215"/>
                </a:cubicBezTo>
                <a:cubicBezTo>
                  <a:pt x="6" y="217"/>
                  <a:pt x="7" y="218"/>
                  <a:pt x="8" y="220"/>
                </a:cubicBezTo>
                <a:cubicBezTo>
                  <a:pt x="9" y="221"/>
                  <a:pt x="11" y="222"/>
                  <a:pt x="13" y="223"/>
                </a:cubicBezTo>
                <a:cubicBezTo>
                  <a:pt x="14" y="224"/>
                  <a:pt x="16" y="225"/>
                  <a:pt x="18" y="226"/>
                </a:cubicBezTo>
                <a:cubicBezTo>
                  <a:pt x="19" y="227"/>
                  <a:pt x="21" y="227"/>
                  <a:pt x="23" y="228"/>
                </a:cubicBezTo>
                <a:cubicBezTo>
                  <a:pt x="25" y="228"/>
                  <a:pt x="27" y="228"/>
                  <a:pt x="29" y="228"/>
                </a:cubicBezTo>
                <a:cubicBezTo>
                  <a:pt x="154" y="228"/>
                  <a:pt x="154" y="228"/>
                  <a:pt x="154" y="228"/>
                </a:cubicBezTo>
                <a:cubicBezTo>
                  <a:pt x="156" y="228"/>
                  <a:pt x="158" y="228"/>
                  <a:pt x="160" y="228"/>
                </a:cubicBezTo>
                <a:cubicBezTo>
                  <a:pt x="161" y="227"/>
                  <a:pt x="163" y="227"/>
                  <a:pt x="165" y="226"/>
                </a:cubicBezTo>
                <a:cubicBezTo>
                  <a:pt x="167" y="225"/>
                  <a:pt x="168" y="224"/>
                  <a:pt x="170" y="223"/>
                </a:cubicBezTo>
                <a:cubicBezTo>
                  <a:pt x="172" y="222"/>
                  <a:pt x="173" y="221"/>
                  <a:pt x="174" y="220"/>
                </a:cubicBezTo>
                <a:cubicBezTo>
                  <a:pt x="176" y="218"/>
                  <a:pt x="177" y="217"/>
                  <a:pt x="178" y="215"/>
                </a:cubicBezTo>
                <a:cubicBezTo>
                  <a:pt x="179" y="214"/>
                  <a:pt x="180" y="212"/>
                  <a:pt x="181" y="210"/>
                </a:cubicBezTo>
                <a:cubicBezTo>
                  <a:pt x="181" y="209"/>
                  <a:pt x="182" y="207"/>
                  <a:pt x="182" y="205"/>
                </a:cubicBezTo>
                <a:cubicBezTo>
                  <a:pt x="183" y="203"/>
                  <a:pt x="183" y="201"/>
                  <a:pt x="183" y="199"/>
                </a:cubicBezTo>
                <a:cubicBezTo>
                  <a:pt x="183" y="29"/>
                  <a:pt x="183" y="29"/>
                  <a:pt x="183" y="29"/>
                </a:cubicBezTo>
                <a:cubicBezTo>
                  <a:pt x="183" y="27"/>
                  <a:pt x="183" y="25"/>
                  <a:pt x="182" y="24"/>
                </a:cubicBezTo>
                <a:cubicBezTo>
                  <a:pt x="182" y="22"/>
                  <a:pt x="181" y="20"/>
                  <a:pt x="181" y="18"/>
                </a:cubicBezTo>
                <a:cubicBezTo>
                  <a:pt x="180" y="16"/>
                  <a:pt x="179" y="15"/>
                  <a:pt x="178" y="13"/>
                </a:cubicBezTo>
                <a:cubicBezTo>
                  <a:pt x="177" y="12"/>
                  <a:pt x="176" y="10"/>
                  <a:pt x="174" y="9"/>
                </a:cubicBezTo>
                <a:cubicBezTo>
                  <a:pt x="173" y="7"/>
                  <a:pt x="172" y="6"/>
                  <a:pt x="170" y="5"/>
                </a:cubicBezTo>
                <a:cubicBezTo>
                  <a:pt x="168" y="4"/>
                  <a:pt x="167" y="3"/>
                  <a:pt x="165" y="3"/>
                </a:cubicBezTo>
                <a:cubicBezTo>
                  <a:pt x="163" y="2"/>
                  <a:pt x="161" y="1"/>
                  <a:pt x="160" y="1"/>
                </a:cubicBezTo>
                <a:cubicBezTo>
                  <a:pt x="158" y="1"/>
                  <a:pt x="156" y="0"/>
                  <a:pt x="154" y="0"/>
                </a:cubicBezTo>
                <a:cubicBezTo>
                  <a:pt x="29" y="0"/>
                  <a:pt x="29" y="0"/>
                  <a:pt x="29" y="0"/>
                </a:cubicBezTo>
                <a:lnTo>
                  <a:pt x="29" y="2"/>
                </a:lnTo>
                <a:close/>
              </a:path>
            </a:pathLst>
          </a:custGeom>
          <a:solidFill>
            <a:srgbClr val="9673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5" name="Rectangle 53">
            <a:extLst>
              <a:ext uri="{FF2B5EF4-FFF2-40B4-BE49-F238E27FC236}">
                <a16:creationId xmlns:a16="http://schemas.microsoft.com/office/drawing/2014/main" id="{1CDEAA1F-C878-C342-DCBB-09B901A1A1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0338" y="2551112"/>
            <a:ext cx="17145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Bi+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6" name="Freeform 54">
            <a:extLst>
              <a:ext uri="{FF2B5EF4-FFF2-40B4-BE49-F238E27FC236}">
                <a16:creationId xmlns:a16="http://schemas.microsoft.com/office/drawing/2014/main" id="{02192501-A1E6-1E06-5651-C44D68699501}"/>
              </a:ext>
            </a:extLst>
          </p:cNvPr>
          <p:cNvSpPr>
            <a:spLocks/>
          </p:cNvSpPr>
          <p:nvPr/>
        </p:nvSpPr>
        <p:spPr bwMode="auto">
          <a:xfrm>
            <a:off x="2732088" y="5060950"/>
            <a:ext cx="2119313" cy="287338"/>
          </a:xfrm>
          <a:custGeom>
            <a:avLst/>
            <a:gdLst>
              <a:gd name="T0" fmla="*/ 3 w 1335"/>
              <a:gd name="T1" fmla="*/ 3 h 181"/>
              <a:gd name="T2" fmla="*/ 3 w 1335"/>
              <a:gd name="T3" fmla="*/ 6 h 181"/>
              <a:gd name="T4" fmla="*/ 1329 w 1335"/>
              <a:gd name="T5" fmla="*/ 6 h 181"/>
              <a:gd name="T6" fmla="*/ 1329 w 1335"/>
              <a:gd name="T7" fmla="*/ 175 h 181"/>
              <a:gd name="T8" fmla="*/ 6 w 1335"/>
              <a:gd name="T9" fmla="*/ 175 h 181"/>
              <a:gd name="T10" fmla="*/ 6 w 1335"/>
              <a:gd name="T11" fmla="*/ 3 h 181"/>
              <a:gd name="T12" fmla="*/ 3 w 1335"/>
              <a:gd name="T13" fmla="*/ 3 h 181"/>
              <a:gd name="T14" fmla="*/ 3 w 1335"/>
              <a:gd name="T15" fmla="*/ 6 h 181"/>
              <a:gd name="T16" fmla="*/ 3 w 1335"/>
              <a:gd name="T17" fmla="*/ 3 h 181"/>
              <a:gd name="T18" fmla="*/ 0 w 1335"/>
              <a:gd name="T19" fmla="*/ 3 h 181"/>
              <a:gd name="T20" fmla="*/ 0 w 1335"/>
              <a:gd name="T21" fmla="*/ 181 h 181"/>
              <a:gd name="T22" fmla="*/ 1335 w 1335"/>
              <a:gd name="T23" fmla="*/ 181 h 181"/>
              <a:gd name="T24" fmla="*/ 1335 w 1335"/>
              <a:gd name="T25" fmla="*/ 0 h 181"/>
              <a:gd name="T26" fmla="*/ 0 w 1335"/>
              <a:gd name="T27" fmla="*/ 0 h 181"/>
              <a:gd name="T28" fmla="*/ 0 w 1335"/>
              <a:gd name="T29" fmla="*/ 3 h 181"/>
              <a:gd name="T30" fmla="*/ 3 w 1335"/>
              <a:gd name="T31" fmla="*/ 3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335" h="181">
                <a:moveTo>
                  <a:pt x="3" y="3"/>
                </a:moveTo>
                <a:lnTo>
                  <a:pt x="3" y="6"/>
                </a:lnTo>
                <a:lnTo>
                  <a:pt x="1329" y="6"/>
                </a:lnTo>
                <a:lnTo>
                  <a:pt x="1329" y="175"/>
                </a:lnTo>
                <a:lnTo>
                  <a:pt x="6" y="175"/>
                </a:lnTo>
                <a:lnTo>
                  <a:pt x="6" y="3"/>
                </a:lnTo>
                <a:lnTo>
                  <a:pt x="3" y="3"/>
                </a:lnTo>
                <a:lnTo>
                  <a:pt x="3" y="6"/>
                </a:lnTo>
                <a:lnTo>
                  <a:pt x="3" y="3"/>
                </a:lnTo>
                <a:lnTo>
                  <a:pt x="0" y="3"/>
                </a:lnTo>
                <a:lnTo>
                  <a:pt x="0" y="181"/>
                </a:lnTo>
                <a:lnTo>
                  <a:pt x="1335" y="181"/>
                </a:lnTo>
                <a:lnTo>
                  <a:pt x="1335" y="0"/>
                </a:lnTo>
                <a:lnTo>
                  <a:pt x="0" y="0"/>
                </a:lnTo>
                <a:lnTo>
                  <a:pt x="0" y="3"/>
                </a:lnTo>
                <a:lnTo>
                  <a:pt x="3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" name="Rectangle 55">
            <a:extLst>
              <a:ext uri="{FF2B5EF4-FFF2-40B4-BE49-F238E27FC236}">
                <a16:creationId xmlns:a16="http://schemas.microsoft.com/office/drawing/2014/main" id="{ABB428E9-87D7-AADD-091C-6C859C0B00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4650" y="5149850"/>
            <a:ext cx="2082800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No, I’m somewhere under the trans umbrella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8" name="Rectangle 56">
            <a:extLst>
              <a:ext uri="{FF2B5EF4-FFF2-40B4-BE49-F238E27FC236}">
                <a16:creationId xmlns:a16="http://schemas.microsoft.com/office/drawing/2014/main" id="{3EB73EB9-2E6A-ABB4-9302-AA97490491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3863" y="5602287"/>
            <a:ext cx="59213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I'm cisgender.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9" name="Rectangle 57">
            <a:extLst>
              <a:ext uri="{FF2B5EF4-FFF2-40B4-BE49-F238E27FC236}">
                <a16:creationId xmlns:a16="http://schemas.microsoft.com/office/drawing/2014/main" id="{B8788CFC-2C24-F0B4-D103-70F78F2FC4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4650" y="5699125"/>
            <a:ext cx="70326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My gender might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0" name="Rectangle 58">
            <a:extLst>
              <a:ext uri="{FF2B5EF4-FFF2-40B4-BE49-F238E27FC236}">
                <a16:creationId xmlns:a16="http://schemas.microsoft.com/office/drawing/2014/main" id="{EAD1E6C2-8C34-550D-AD58-8A2B0A7DD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6225" y="5799137"/>
            <a:ext cx="91598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break assigned norms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1" name="Rectangle 59">
            <a:extLst>
              <a:ext uri="{FF2B5EF4-FFF2-40B4-BE49-F238E27FC236}">
                <a16:creationId xmlns:a16="http://schemas.microsoft.com/office/drawing/2014/main" id="{A92FCF43-38CF-447B-1357-4CE863529D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6875" y="5897562"/>
            <a:ext cx="65087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or roles, but my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2" name="Rectangle 60">
            <a:extLst>
              <a:ext uri="{FF2B5EF4-FFF2-40B4-BE49-F238E27FC236}">
                <a16:creationId xmlns:a16="http://schemas.microsoft.com/office/drawing/2014/main" id="{F1DED17C-2288-7142-5206-2632D363FB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8775" y="5995987"/>
            <a:ext cx="71278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gender identity is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3" name="Rectangle 61">
            <a:extLst>
              <a:ext uri="{FF2B5EF4-FFF2-40B4-BE49-F238E27FC236}">
                <a16:creationId xmlns:a16="http://schemas.microsoft.com/office/drawing/2014/main" id="{A33B2069-F2D6-1F11-26FC-B516155A8B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2738" y="6094412"/>
            <a:ext cx="83343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consistent with what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4" name="Rectangle 62">
            <a:extLst>
              <a:ext uri="{FF2B5EF4-FFF2-40B4-BE49-F238E27FC236}">
                <a16:creationId xmlns:a16="http://schemas.microsoft.com/office/drawing/2014/main" id="{D17C3F50-0016-71EB-055A-3EEDAEC24E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6875" y="6191250"/>
            <a:ext cx="65087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 was assigned.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5" name="Rectangle 63">
            <a:extLst>
              <a:ext uri="{FF2B5EF4-FFF2-40B4-BE49-F238E27FC236}">
                <a16:creationId xmlns:a16="http://schemas.microsoft.com/office/drawing/2014/main" id="{153A82BA-56A2-FDEE-0873-9771D6057D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5575" y="5661025"/>
            <a:ext cx="49847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 don't have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6" name="Rectangle 64">
            <a:extLst>
              <a:ext uri="{FF2B5EF4-FFF2-40B4-BE49-F238E27FC236}">
                <a16:creationId xmlns:a16="http://schemas.microsoft.com/office/drawing/2014/main" id="{96316A59-2728-72C5-53DE-288BCFAD5F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7488" y="5759450"/>
            <a:ext cx="39052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gender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7" name="Freeform 65">
            <a:extLst>
              <a:ext uri="{FF2B5EF4-FFF2-40B4-BE49-F238E27FC236}">
                <a16:creationId xmlns:a16="http://schemas.microsoft.com/office/drawing/2014/main" id="{548766FB-DC8B-7203-E223-192C6BBDBBFB}"/>
              </a:ext>
            </a:extLst>
          </p:cNvPr>
          <p:cNvSpPr>
            <a:spLocks/>
          </p:cNvSpPr>
          <p:nvPr/>
        </p:nvSpPr>
        <p:spPr bwMode="auto">
          <a:xfrm>
            <a:off x="2638425" y="6065837"/>
            <a:ext cx="509588" cy="320675"/>
          </a:xfrm>
          <a:custGeom>
            <a:avLst/>
            <a:gdLst>
              <a:gd name="T0" fmla="*/ 17 w 224"/>
              <a:gd name="T1" fmla="*/ 0 h 141"/>
              <a:gd name="T2" fmla="*/ 207 w 224"/>
              <a:gd name="T3" fmla="*/ 0 h 141"/>
              <a:gd name="T4" fmla="*/ 213 w 224"/>
              <a:gd name="T5" fmla="*/ 1 h 141"/>
              <a:gd name="T6" fmla="*/ 219 w 224"/>
              <a:gd name="T7" fmla="*/ 6 h 141"/>
              <a:gd name="T8" fmla="*/ 222 w 224"/>
              <a:gd name="T9" fmla="*/ 13 h 141"/>
              <a:gd name="T10" fmla="*/ 224 w 224"/>
              <a:gd name="T11" fmla="*/ 21 h 141"/>
              <a:gd name="T12" fmla="*/ 224 w 224"/>
              <a:gd name="T13" fmla="*/ 120 h 141"/>
              <a:gd name="T14" fmla="*/ 222 w 224"/>
              <a:gd name="T15" fmla="*/ 128 h 141"/>
              <a:gd name="T16" fmla="*/ 219 w 224"/>
              <a:gd name="T17" fmla="*/ 135 h 141"/>
              <a:gd name="T18" fmla="*/ 213 w 224"/>
              <a:gd name="T19" fmla="*/ 139 h 141"/>
              <a:gd name="T20" fmla="*/ 207 w 224"/>
              <a:gd name="T21" fmla="*/ 141 h 141"/>
              <a:gd name="T22" fmla="*/ 17 w 224"/>
              <a:gd name="T23" fmla="*/ 141 h 141"/>
              <a:gd name="T24" fmla="*/ 10 w 224"/>
              <a:gd name="T25" fmla="*/ 139 h 141"/>
              <a:gd name="T26" fmla="*/ 5 w 224"/>
              <a:gd name="T27" fmla="*/ 135 h 141"/>
              <a:gd name="T28" fmla="*/ 1 w 224"/>
              <a:gd name="T29" fmla="*/ 128 h 141"/>
              <a:gd name="T30" fmla="*/ 0 w 224"/>
              <a:gd name="T31" fmla="*/ 120 h 141"/>
              <a:gd name="T32" fmla="*/ 0 w 224"/>
              <a:gd name="T33" fmla="*/ 21 h 141"/>
              <a:gd name="T34" fmla="*/ 1 w 224"/>
              <a:gd name="T35" fmla="*/ 13 h 141"/>
              <a:gd name="T36" fmla="*/ 5 w 224"/>
              <a:gd name="T37" fmla="*/ 6 h 141"/>
              <a:gd name="T38" fmla="*/ 10 w 224"/>
              <a:gd name="T39" fmla="*/ 1 h 141"/>
              <a:gd name="T40" fmla="*/ 17 w 224"/>
              <a:gd name="T41" fmla="*/ 0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24" h="141">
                <a:moveTo>
                  <a:pt x="17" y="0"/>
                </a:moveTo>
                <a:cubicBezTo>
                  <a:pt x="207" y="0"/>
                  <a:pt x="207" y="0"/>
                  <a:pt x="207" y="0"/>
                </a:cubicBezTo>
                <a:cubicBezTo>
                  <a:pt x="209" y="0"/>
                  <a:pt x="211" y="0"/>
                  <a:pt x="213" y="1"/>
                </a:cubicBezTo>
                <a:cubicBezTo>
                  <a:pt x="215" y="2"/>
                  <a:pt x="217" y="4"/>
                  <a:pt x="219" y="6"/>
                </a:cubicBezTo>
                <a:cubicBezTo>
                  <a:pt x="220" y="8"/>
                  <a:pt x="222" y="10"/>
                  <a:pt x="222" y="13"/>
                </a:cubicBezTo>
                <a:cubicBezTo>
                  <a:pt x="223" y="15"/>
                  <a:pt x="224" y="18"/>
                  <a:pt x="224" y="21"/>
                </a:cubicBezTo>
                <a:cubicBezTo>
                  <a:pt x="224" y="120"/>
                  <a:pt x="224" y="120"/>
                  <a:pt x="224" y="120"/>
                </a:cubicBezTo>
                <a:cubicBezTo>
                  <a:pt x="224" y="123"/>
                  <a:pt x="223" y="125"/>
                  <a:pt x="222" y="128"/>
                </a:cubicBezTo>
                <a:cubicBezTo>
                  <a:pt x="222" y="131"/>
                  <a:pt x="220" y="133"/>
                  <a:pt x="219" y="135"/>
                </a:cubicBezTo>
                <a:cubicBezTo>
                  <a:pt x="217" y="137"/>
                  <a:pt x="215" y="138"/>
                  <a:pt x="213" y="139"/>
                </a:cubicBezTo>
                <a:cubicBezTo>
                  <a:pt x="211" y="141"/>
                  <a:pt x="209" y="141"/>
                  <a:pt x="207" y="141"/>
                </a:cubicBezTo>
                <a:cubicBezTo>
                  <a:pt x="17" y="141"/>
                  <a:pt x="17" y="141"/>
                  <a:pt x="17" y="141"/>
                </a:cubicBezTo>
                <a:cubicBezTo>
                  <a:pt x="14" y="141"/>
                  <a:pt x="12" y="141"/>
                  <a:pt x="10" y="139"/>
                </a:cubicBezTo>
                <a:cubicBezTo>
                  <a:pt x="8" y="138"/>
                  <a:pt x="6" y="137"/>
                  <a:pt x="5" y="135"/>
                </a:cubicBezTo>
                <a:cubicBezTo>
                  <a:pt x="3" y="133"/>
                  <a:pt x="2" y="131"/>
                  <a:pt x="1" y="128"/>
                </a:cubicBezTo>
                <a:cubicBezTo>
                  <a:pt x="0" y="125"/>
                  <a:pt x="0" y="123"/>
                  <a:pt x="0" y="120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18"/>
                  <a:pt x="0" y="15"/>
                  <a:pt x="1" y="13"/>
                </a:cubicBezTo>
                <a:cubicBezTo>
                  <a:pt x="2" y="10"/>
                  <a:pt x="3" y="8"/>
                  <a:pt x="5" y="6"/>
                </a:cubicBezTo>
                <a:cubicBezTo>
                  <a:pt x="6" y="4"/>
                  <a:pt x="8" y="2"/>
                  <a:pt x="10" y="1"/>
                </a:cubicBezTo>
                <a:cubicBezTo>
                  <a:pt x="12" y="0"/>
                  <a:pt x="14" y="0"/>
                  <a:pt x="17" y="0"/>
                </a:cubicBezTo>
                <a:close/>
              </a:path>
            </a:pathLst>
          </a:custGeom>
          <a:solidFill>
            <a:srgbClr val="D5E8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8" name="Freeform 66">
            <a:extLst>
              <a:ext uri="{FF2B5EF4-FFF2-40B4-BE49-F238E27FC236}">
                <a16:creationId xmlns:a16="http://schemas.microsoft.com/office/drawing/2014/main" id="{D28607DC-9293-28CC-5199-0E19ADD75768}"/>
              </a:ext>
            </a:extLst>
          </p:cNvPr>
          <p:cNvSpPr>
            <a:spLocks/>
          </p:cNvSpPr>
          <p:nvPr/>
        </p:nvSpPr>
        <p:spPr bwMode="auto">
          <a:xfrm>
            <a:off x="2633663" y="6061075"/>
            <a:ext cx="519113" cy="330200"/>
          </a:xfrm>
          <a:custGeom>
            <a:avLst/>
            <a:gdLst>
              <a:gd name="T0" fmla="*/ 19 w 228"/>
              <a:gd name="T1" fmla="*/ 4 h 145"/>
              <a:gd name="T2" fmla="*/ 214 w 228"/>
              <a:gd name="T3" fmla="*/ 5 h 145"/>
              <a:gd name="T4" fmla="*/ 223 w 228"/>
              <a:gd name="T5" fmla="*/ 15 h 145"/>
              <a:gd name="T6" fmla="*/ 224 w 228"/>
              <a:gd name="T7" fmla="*/ 122 h 145"/>
              <a:gd name="T8" fmla="*/ 219 w 228"/>
              <a:gd name="T9" fmla="*/ 136 h 145"/>
              <a:gd name="T10" fmla="*/ 209 w 228"/>
              <a:gd name="T11" fmla="*/ 141 h 145"/>
              <a:gd name="T12" fmla="*/ 19 w 228"/>
              <a:gd name="T13" fmla="*/ 141 h 145"/>
              <a:gd name="T14" fmla="*/ 8 w 228"/>
              <a:gd name="T15" fmla="*/ 136 h 145"/>
              <a:gd name="T16" fmla="*/ 4 w 228"/>
              <a:gd name="T17" fmla="*/ 122 h 145"/>
              <a:gd name="T18" fmla="*/ 2 w 228"/>
              <a:gd name="T19" fmla="*/ 122 h 145"/>
              <a:gd name="T20" fmla="*/ 4 w 228"/>
              <a:gd name="T21" fmla="*/ 122 h 145"/>
              <a:gd name="T22" fmla="*/ 4 w 228"/>
              <a:gd name="T23" fmla="*/ 122 h 145"/>
              <a:gd name="T24" fmla="*/ 4 w 228"/>
              <a:gd name="T25" fmla="*/ 23 h 145"/>
              <a:gd name="T26" fmla="*/ 2 w 228"/>
              <a:gd name="T27" fmla="*/ 23 h 145"/>
              <a:gd name="T28" fmla="*/ 4 w 228"/>
              <a:gd name="T29" fmla="*/ 23 h 145"/>
              <a:gd name="T30" fmla="*/ 4 w 228"/>
              <a:gd name="T31" fmla="*/ 23 h 145"/>
              <a:gd name="T32" fmla="*/ 8 w 228"/>
              <a:gd name="T33" fmla="*/ 9 h 145"/>
              <a:gd name="T34" fmla="*/ 19 w 228"/>
              <a:gd name="T35" fmla="*/ 4 h 145"/>
              <a:gd name="T36" fmla="*/ 19 w 228"/>
              <a:gd name="T37" fmla="*/ 0 h 145"/>
              <a:gd name="T38" fmla="*/ 5 w 228"/>
              <a:gd name="T39" fmla="*/ 7 h 145"/>
              <a:gd name="T40" fmla="*/ 0 w 228"/>
              <a:gd name="T41" fmla="*/ 23 h 145"/>
              <a:gd name="T42" fmla="*/ 2 w 228"/>
              <a:gd name="T43" fmla="*/ 23 h 145"/>
              <a:gd name="T44" fmla="*/ 0 w 228"/>
              <a:gd name="T45" fmla="*/ 122 h 145"/>
              <a:gd name="T46" fmla="*/ 0 w 228"/>
              <a:gd name="T47" fmla="*/ 122 h 145"/>
              <a:gd name="T48" fmla="*/ 0 w 228"/>
              <a:gd name="T49" fmla="*/ 122 h 145"/>
              <a:gd name="T50" fmla="*/ 5 w 228"/>
              <a:gd name="T51" fmla="*/ 138 h 145"/>
              <a:gd name="T52" fmla="*/ 19 w 228"/>
              <a:gd name="T53" fmla="*/ 145 h 145"/>
              <a:gd name="T54" fmla="*/ 216 w 228"/>
              <a:gd name="T55" fmla="*/ 143 h 145"/>
              <a:gd name="T56" fmla="*/ 226 w 228"/>
              <a:gd name="T57" fmla="*/ 131 h 145"/>
              <a:gd name="T58" fmla="*/ 228 w 228"/>
              <a:gd name="T59" fmla="*/ 23 h 145"/>
              <a:gd name="T60" fmla="*/ 222 w 228"/>
              <a:gd name="T61" fmla="*/ 7 h 145"/>
              <a:gd name="T62" fmla="*/ 209 w 228"/>
              <a:gd name="T63" fmla="*/ 0 h 145"/>
              <a:gd name="T64" fmla="*/ 19 w 228"/>
              <a:gd name="T65" fmla="*/ 2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28" h="145">
                <a:moveTo>
                  <a:pt x="19" y="2"/>
                </a:moveTo>
                <a:cubicBezTo>
                  <a:pt x="19" y="4"/>
                  <a:pt x="19" y="4"/>
                  <a:pt x="19" y="4"/>
                </a:cubicBezTo>
                <a:cubicBezTo>
                  <a:pt x="209" y="4"/>
                  <a:pt x="209" y="4"/>
                  <a:pt x="209" y="4"/>
                </a:cubicBezTo>
                <a:cubicBezTo>
                  <a:pt x="211" y="4"/>
                  <a:pt x="213" y="4"/>
                  <a:pt x="214" y="5"/>
                </a:cubicBezTo>
                <a:cubicBezTo>
                  <a:pt x="216" y="6"/>
                  <a:pt x="218" y="7"/>
                  <a:pt x="219" y="9"/>
                </a:cubicBezTo>
                <a:cubicBezTo>
                  <a:pt x="221" y="11"/>
                  <a:pt x="222" y="13"/>
                  <a:pt x="223" y="15"/>
                </a:cubicBezTo>
                <a:cubicBezTo>
                  <a:pt x="223" y="18"/>
                  <a:pt x="224" y="20"/>
                  <a:pt x="224" y="23"/>
                </a:cubicBezTo>
                <a:cubicBezTo>
                  <a:pt x="224" y="122"/>
                  <a:pt x="224" y="122"/>
                  <a:pt x="224" y="122"/>
                </a:cubicBezTo>
                <a:cubicBezTo>
                  <a:pt x="224" y="125"/>
                  <a:pt x="223" y="127"/>
                  <a:pt x="223" y="129"/>
                </a:cubicBezTo>
                <a:cubicBezTo>
                  <a:pt x="222" y="132"/>
                  <a:pt x="221" y="134"/>
                  <a:pt x="219" y="136"/>
                </a:cubicBezTo>
                <a:cubicBezTo>
                  <a:pt x="218" y="137"/>
                  <a:pt x="216" y="139"/>
                  <a:pt x="214" y="140"/>
                </a:cubicBezTo>
                <a:cubicBezTo>
                  <a:pt x="213" y="141"/>
                  <a:pt x="211" y="141"/>
                  <a:pt x="209" y="141"/>
                </a:cubicBezTo>
                <a:cubicBezTo>
                  <a:pt x="209" y="141"/>
                  <a:pt x="209" y="141"/>
                  <a:pt x="209" y="141"/>
                </a:cubicBezTo>
                <a:cubicBezTo>
                  <a:pt x="19" y="141"/>
                  <a:pt x="19" y="141"/>
                  <a:pt x="19" y="141"/>
                </a:cubicBezTo>
                <a:cubicBezTo>
                  <a:pt x="17" y="141"/>
                  <a:pt x="15" y="141"/>
                  <a:pt x="13" y="140"/>
                </a:cubicBezTo>
                <a:cubicBezTo>
                  <a:pt x="11" y="139"/>
                  <a:pt x="10" y="137"/>
                  <a:pt x="8" y="136"/>
                </a:cubicBezTo>
                <a:cubicBezTo>
                  <a:pt x="7" y="134"/>
                  <a:pt x="6" y="132"/>
                  <a:pt x="5" y="129"/>
                </a:cubicBezTo>
                <a:cubicBezTo>
                  <a:pt x="4" y="127"/>
                  <a:pt x="4" y="125"/>
                  <a:pt x="4" y="122"/>
                </a:cubicBezTo>
                <a:cubicBezTo>
                  <a:pt x="4" y="122"/>
                  <a:pt x="4" y="122"/>
                  <a:pt x="4" y="122"/>
                </a:cubicBezTo>
                <a:cubicBezTo>
                  <a:pt x="2" y="122"/>
                  <a:pt x="2" y="122"/>
                  <a:pt x="2" y="122"/>
                </a:cubicBezTo>
                <a:cubicBezTo>
                  <a:pt x="4" y="122"/>
                  <a:pt x="4" y="122"/>
                  <a:pt x="4" y="122"/>
                </a:cubicBezTo>
                <a:cubicBezTo>
                  <a:pt x="4" y="122"/>
                  <a:pt x="4" y="122"/>
                  <a:pt x="4" y="122"/>
                </a:cubicBezTo>
                <a:cubicBezTo>
                  <a:pt x="2" y="122"/>
                  <a:pt x="2" y="122"/>
                  <a:pt x="2" y="122"/>
                </a:cubicBezTo>
                <a:cubicBezTo>
                  <a:pt x="4" y="122"/>
                  <a:pt x="4" y="122"/>
                  <a:pt x="4" y="122"/>
                </a:cubicBezTo>
                <a:cubicBezTo>
                  <a:pt x="4" y="122"/>
                  <a:pt x="4" y="122"/>
                  <a:pt x="4" y="122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2" y="23"/>
                  <a:pt x="2" y="23"/>
                  <a:pt x="2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2" y="23"/>
                  <a:pt x="2" y="23"/>
                  <a:pt x="2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0"/>
                  <a:pt x="4" y="18"/>
                  <a:pt x="5" y="15"/>
                </a:cubicBezTo>
                <a:cubicBezTo>
                  <a:pt x="6" y="13"/>
                  <a:pt x="7" y="11"/>
                  <a:pt x="8" y="9"/>
                </a:cubicBezTo>
                <a:cubicBezTo>
                  <a:pt x="10" y="7"/>
                  <a:pt x="11" y="6"/>
                  <a:pt x="13" y="5"/>
                </a:cubicBezTo>
                <a:cubicBezTo>
                  <a:pt x="15" y="4"/>
                  <a:pt x="17" y="4"/>
                  <a:pt x="19" y="4"/>
                </a:cubicBezTo>
                <a:cubicBezTo>
                  <a:pt x="19" y="2"/>
                  <a:pt x="19" y="2"/>
                  <a:pt x="19" y="2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0"/>
                  <a:pt x="14" y="0"/>
                  <a:pt x="11" y="2"/>
                </a:cubicBezTo>
                <a:cubicBezTo>
                  <a:pt x="9" y="3"/>
                  <a:pt x="7" y="5"/>
                  <a:pt x="5" y="7"/>
                </a:cubicBezTo>
                <a:cubicBezTo>
                  <a:pt x="3" y="9"/>
                  <a:pt x="2" y="11"/>
                  <a:pt x="1" y="14"/>
                </a:cubicBezTo>
                <a:cubicBezTo>
                  <a:pt x="0" y="17"/>
                  <a:pt x="0" y="20"/>
                  <a:pt x="0" y="23"/>
                </a:cubicBezTo>
                <a:cubicBezTo>
                  <a:pt x="0" y="23"/>
                  <a:pt x="0" y="23"/>
                  <a:pt x="0" y="23"/>
                </a:cubicBezTo>
                <a:cubicBezTo>
                  <a:pt x="2" y="23"/>
                  <a:pt x="2" y="23"/>
                  <a:pt x="2" y="23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122"/>
                  <a:pt x="0" y="122"/>
                  <a:pt x="0" y="122"/>
                </a:cubicBezTo>
                <a:cubicBezTo>
                  <a:pt x="2" y="122"/>
                  <a:pt x="2" y="122"/>
                  <a:pt x="2" y="122"/>
                </a:cubicBezTo>
                <a:cubicBezTo>
                  <a:pt x="0" y="122"/>
                  <a:pt x="0" y="122"/>
                  <a:pt x="0" y="122"/>
                </a:cubicBezTo>
                <a:cubicBezTo>
                  <a:pt x="0" y="122"/>
                  <a:pt x="0" y="122"/>
                  <a:pt x="0" y="122"/>
                </a:cubicBezTo>
                <a:cubicBezTo>
                  <a:pt x="0" y="122"/>
                  <a:pt x="0" y="122"/>
                  <a:pt x="0" y="122"/>
                </a:cubicBezTo>
                <a:cubicBezTo>
                  <a:pt x="0" y="125"/>
                  <a:pt x="0" y="128"/>
                  <a:pt x="1" y="131"/>
                </a:cubicBezTo>
                <a:cubicBezTo>
                  <a:pt x="2" y="133"/>
                  <a:pt x="3" y="136"/>
                  <a:pt x="5" y="138"/>
                </a:cubicBezTo>
                <a:cubicBezTo>
                  <a:pt x="7" y="140"/>
                  <a:pt x="9" y="142"/>
                  <a:pt x="11" y="143"/>
                </a:cubicBezTo>
                <a:cubicBezTo>
                  <a:pt x="14" y="144"/>
                  <a:pt x="16" y="145"/>
                  <a:pt x="19" y="145"/>
                </a:cubicBezTo>
                <a:cubicBezTo>
                  <a:pt x="209" y="145"/>
                  <a:pt x="209" y="145"/>
                  <a:pt x="209" y="145"/>
                </a:cubicBezTo>
                <a:cubicBezTo>
                  <a:pt x="211" y="145"/>
                  <a:pt x="214" y="144"/>
                  <a:pt x="216" y="143"/>
                </a:cubicBezTo>
                <a:cubicBezTo>
                  <a:pt x="219" y="142"/>
                  <a:pt x="221" y="140"/>
                  <a:pt x="222" y="138"/>
                </a:cubicBezTo>
                <a:cubicBezTo>
                  <a:pt x="224" y="136"/>
                  <a:pt x="225" y="133"/>
                  <a:pt x="226" y="131"/>
                </a:cubicBezTo>
                <a:cubicBezTo>
                  <a:pt x="227" y="128"/>
                  <a:pt x="228" y="125"/>
                  <a:pt x="228" y="122"/>
                </a:cubicBezTo>
                <a:cubicBezTo>
                  <a:pt x="228" y="23"/>
                  <a:pt x="228" y="23"/>
                  <a:pt x="228" y="23"/>
                </a:cubicBezTo>
                <a:cubicBezTo>
                  <a:pt x="228" y="20"/>
                  <a:pt x="227" y="17"/>
                  <a:pt x="226" y="14"/>
                </a:cubicBezTo>
                <a:cubicBezTo>
                  <a:pt x="225" y="11"/>
                  <a:pt x="224" y="9"/>
                  <a:pt x="222" y="7"/>
                </a:cubicBezTo>
                <a:cubicBezTo>
                  <a:pt x="221" y="5"/>
                  <a:pt x="219" y="3"/>
                  <a:pt x="216" y="2"/>
                </a:cubicBezTo>
                <a:cubicBezTo>
                  <a:pt x="214" y="0"/>
                  <a:pt x="211" y="0"/>
                  <a:pt x="209" y="0"/>
                </a:cubicBezTo>
                <a:cubicBezTo>
                  <a:pt x="19" y="0"/>
                  <a:pt x="19" y="0"/>
                  <a:pt x="19" y="0"/>
                </a:cubicBezTo>
                <a:lnTo>
                  <a:pt x="19" y="2"/>
                </a:lnTo>
                <a:close/>
              </a:path>
            </a:pathLst>
          </a:custGeom>
          <a:solidFill>
            <a:srgbClr val="82B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9" name="Rectangle 67">
            <a:extLst>
              <a:ext uri="{FF2B5EF4-FFF2-40B4-BE49-F238E27FC236}">
                <a16:creationId xmlns:a16="http://schemas.microsoft.com/office/drawing/2014/main" id="{96A29687-1F7B-E817-FD8C-31F9D527FA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8438" y="6184900"/>
            <a:ext cx="37465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Agender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0" name="Rectangle 68">
            <a:extLst>
              <a:ext uri="{FF2B5EF4-FFF2-40B4-BE49-F238E27FC236}">
                <a16:creationId xmlns:a16="http://schemas.microsoft.com/office/drawing/2014/main" id="{1D20450B-5BDC-7D49-47E7-28025D60F9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6263" y="5618162"/>
            <a:ext cx="86836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 identify as the other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1" name="Rectangle 69">
            <a:extLst>
              <a:ext uri="{FF2B5EF4-FFF2-40B4-BE49-F238E27FC236}">
                <a16:creationId xmlns:a16="http://schemas.microsoft.com/office/drawing/2014/main" id="{AA34668A-CC2C-744D-BC9D-444A63A4F1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0" y="5715000"/>
            <a:ext cx="101123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binary gender than I was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2" name="Rectangle 70">
            <a:extLst>
              <a:ext uri="{FF2B5EF4-FFF2-40B4-BE49-F238E27FC236}">
                <a16:creationId xmlns:a16="http://schemas.microsoft.com/office/drawing/2014/main" id="{892E11B4-23FC-7604-B735-95DCD9366E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7225" y="5813425"/>
            <a:ext cx="69532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assigned at birth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3" name="Rectangle 71">
            <a:extLst>
              <a:ext uri="{FF2B5EF4-FFF2-40B4-BE49-F238E27FC236}">
                <a16:creationId xmlns:a16="http://schemas.microsoft.com/office/drawing/2014/main" id="{BDFE592A-0906-EC92-64F6-2A14826ADB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8525" y="5645150"/>
            <a:ext cx="76835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My gender doesn't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4" name="Rectangle 72">
            <a:extLst>
              <a:ext uri="{FF2B5EF4-FFF2-40B4-BE49-F238E27FC236}">
                <a16:creationId xmlns:a16="http://schemas.microsoft.com/office/drawing/2014/main" id="{CB21DBD4-F202-E490-08B3-83ABB59B8F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8213" y="5745162"/>
            <a:ext cx="69691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fit into the binary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5" name="Freeform 73">
            <a:extLst>
              <a:ext uri="{FF2B5EF4-FFF2-40B4-BE49-F238E27FC236}">
                <a16:creationId xmlns:a16="http://schemas.microsoft.com/office/drawing/2014/main" id="{AD9DAD98-6E1C-A5CE-6BA0-161EA9F9B073}"/>
              </a:ext>
            </a:extLst>
          </p:cNvPr>
          <p:cNvSpPr>
            <a:spLocks/>
          </p:cNvSpPr>
          <p:nvPr/>
        </p:nvSpPr>
        <p:spPr bwMode="auto">
          <a:xfrm>
            <a:off x="3367088" y="6065837"/>
            <a:ext cx="801688" cy="328613"/>
          </a:xfrm>
          <a:custGeom>
            <a:avLst/>
            <a:gdLst>
              <a:gd name="T0" fmla="*/ 26 w 352"/>
              <a:gd name="T1" fmla="*/ 0 h 144"/>
              <a:gd name="T2" fmla="*/ 326 w 352"/>
              <a:gd name="T3" fmla="*/ 0 h 144"/>
              <a:gd name="T4" fmla="*/ 336 w 352"/>
              <a:gd name="T5" fmla="*/ 1 h 144"/>
              <a:gd name="T6" fmla="*/ 344 w 352"/>
              <a:gd name="T7" fmla="*/ 6 h 144"/>
              <a:gd name="T8" fmla="*/ 350 w 352"/>
              <a:gd name="T9" fmla="*/ 13 h 144"/>
              <a:gd name="T10" fmla="*/ 352 w 352"/>
              <a:gd name="T11" fmla="*/ 21 h 144"/>
              <a:gd name="T12" fmla="*/ 352 w 352"/>
              <a:gd name="T13" fmla="*/ 122 h 144"/>
              <a:gd name="T14" fmla="*/ 350 w 352"/>
              <a:gd name="T15" fmla="*/ 130 h 144"/>
              <a:gd name="T16" fmla="*/ 344 w 352"/>
              <a:gd name="T17" fmla="*/ 137 h 144"/>
              <a:gd name="T18" fmla="*/ 336 w 352"/>
              <a:gd name="T19" fmla="*/ 142 h 144"/>
              <a:gd name="T20" fmla="*/ 326 w 352"/>
              <a:gd name="T21" fmla="*/ 144 h 144"/>
              <a:gd name="T22" fmla="*/ 26 w 352"/>
              <a:gd name="T23" fmla="*/ 144 h 144"/>
              <a:gd name="T24" fmla="*/ 16 w 352"/>
              <a:gd name="T25" fmla="*/ 142 h 144"/>
              <a:gd name="T26" fmla="*/ 8 w 352"/>
              <a:gd name="T27" fmla="*/ 137 h 144"/>
              <a:gd name="T28" fmla="*/ 2 w 352"/>
              <a:gd name="T29" fmla="*/ 130 h 144"/>
              <a:gd name="T30" fmla="*/ 0 w 352"/>
              <a:gd name="T31" fmla="*/ 122 h 144"/>
              <a:gd name="T32" fmla="*/ 0 w 352"/>
              <a:gd name="T33" fmla="*/ 21 h 144"/>
              <a:gd name="T34" fmla="*/ 2 w 352"/>
              <a:gd name="T35" fmla="*/ 13 h 144"/>
              <a:gd name="T36" fmla="*/ 8 w 352"/>
              <a:gd name="T37" fmla="*/ 6 h 144"/>
              <a:gd name="T38" fmla="*/ 16 w 352"/>
              <a:gd name="T39" fmla="*/ 1 h 144"/>
              <a:gd name="T40" fmla="*/ 26 w 352"/>
              <a:gd name="T41" fmla="*/ 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52" h="144">
                <a:moveTo>
                  <a:pt x="26" y="0"/>
                </a:moveTo>
                <a:cubicBezTo>
                  <a:pt x="326" y="0"/>
                  <a:pt x="326" y="0"/>
                  <a:pt x="326" y="0"/>
                </a:cubicBezTo>
                <a:cubicBezTo>
                  <a:pt x="329" y="0"/>
                  <a:pt x="333" y="0"/>
                  <a:pt x="336" y="1"/>
                </a:cubicBezTo>
                <a:cubicBezTo>
                  <a:pt x="339" y="2"/>
                  <a:pt x="342" y="4"/>
                  <a:pt x="344" y="6"/>
                </a:cubicBezTo>
                <a:cubicBezTo>
                  <a:pt x="347" y="8"/>
                  <a:pt x="349" y="10"/>
                  <a:pt x="350" y="13"/>
                </a:cubicBezTo>
                <a:cubicBezTo>
                  <a:pt x="351" y="16"/>
                  <a:pt x="352" y="18"/>
                  <a:pt x="352" y="21"/>
                </a:cubicBezTo>
                <a:cubicBezTo>
                  <a:pt x="352" y="122"/>
                  <a:pt x="352" y="122"/>
                  <a:pt x="352" y="122"/>
                </a:cubicBezTo>
                <a:cubicBezTo>
                  <a:pt x="352" y="125"/>
                  <a:pt x="351" y="128"/>
                  <a:pt x="350" y="130"/>
                </a:cubicBezTo>
                <a:cubicBezTo>
                  <a:pt x="349" y="133"/>
                  <a:pt x="347" y="135"/>
                  <a:pt x="344" y="137"/>
                </a:cubicBezTo>
                <a:cubicBezTo>
                  <a:pt x="342" y="139"/>
                  <a:pt x="339" y="141"/>
                  <a:pt x="336" y="142"/>
                </a:cubicBezTo>
                <a:cubicBezTo>
                  <a:pt x="333" y="143"/>
                  <a:pt x="329" y="144"/>
                  <a:pt x="326" y="144"/>
                </a:cubicBezTo>
                <a:cubicBezTo>
                  <a:pt x="26" y="144"/>
                  <a:pt x="26" y="144"/>
                  <a:pt x="26" y="144"/>
                </a:cubicBezTo>
                <a:cubicBezTo>
                  <a:pt x="23" y="144"/>
                  <a:pt x="19" y="143"/>
                  <a:pt x="16" y="142"/>
                </a:cubicBezTo>
                <a:cubicBezTo>
                  <a:pt x="13" y="141"/>
                  <a:pt x="10" y="139"/>
                  <a:pt x="8" y="137"/>
                </a:cubicBezTo>
                <a:cubicBezTo>
                  <a:pt x="5" y="135"/>
                  <a:pt x="3" y="133"/>
                  <a:pt x="2" y="130"/>
                </a:cubicBezTo>
                <a:cubicBezTo>
                  <a:pt x="0" y="128"/>
                  <a:pt x="0" y="125"/>
                  <a:pt x="0" y="122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18"/>
                  <a:pt x="0" y="16"/>
                  <a:pt x="2" y="13"/>
                </a:cubicBezTo>
                <a:cubicBezTo>
                  <a:pt x="3" y="10"/>
                  <a:pt x="5" y="8"/>
                  <a:pt x="8" y="6"/>
                </a:cubicBezTo>
                <a:cubicBezTo>
                  <a:pt x="10" y="4"/>
                  <a:pt x="13" y="2"/>
                  <a:pt x="16" y="1"/>
                </a:cubicBezTo>
                <a:cubicBezTo>
                  <a:pt x="19" y="0"/>
                  <a:pt x="23" y="0"/>
                  <a:pt x="26" y="0"/>
                </a:cubicBezTo>
                <a:close/>
              </a:path>
            </a:pathLst>
          </a:custGeom>
          <a:solidFill>
            <a:srgbClr val="CED5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" name="Freeform 74">
            <a:extLst>
              <a:ext uri="{FF2B5EF4-FFF2-40B4-BE49-F238E27FC236}">
                <a16:creationId xmlns:a16="http://schemas.microsoft.com/office/drawing/2014/main" id="{0A874B80-61F4-F400-ACBD-8BD2E7DD069F}"/>
              </a:ext>
            </a:extLst>
          </p:cNvPr>
          <p:cNvSpPr>
            <a:spLocks/>
          </p:cNvSpPr>
          <p:nvPr/>
        </p:nvSpPr>
        <p:spPr bwMode="auto">
          <a:xfrm>
            <a:off x="3362325" y="6061075"/>
            <a:ext cx="811213" cy="336550"/>
          </a:xfrm>
          <a:custGeom>
            <a:avLst/>
            <a:gdLst>
              <a:gd name="T0" fmla="*/ 28 w 356"/>
              <a:gd name="T1" fmla="*/ 2 h 148"/>
              <a:gd name="T2" fmla="*/ 28 w 356"/>
              <a:gd name="T3" fmla="*/ 4 h 148"/>
              <a:gd name="T4" fmla="*/ 328 w 356"/>
              <a:gd name="T5" fmla="*/ 4 h 148"/>
              <a:gd name="T6" fmla="*/ 337 w 356"/>
              <a:gd name="T7" fmla="*/ 5 h 148"/>
              <a:gd name="T8" fmla="*/ 345 w 356"/>
              <a:gd name="T9" fmla="*/ 10 h 148"/>
              <a:gd name="T10" fmla="*/ 350 w 356"/>
              <a:gd name="T11" fmla="*/ 16 h 148"/>
              <a:gd name="T12" fmla="*/ 352 w 356"/>
              <a:gd name="T13" fmla="*/ 23 h 148"/>
              <a:gd name="T14" fmla="*/ 352 w 356"/>
              <a:gd name="T15" fmla="*/ 124 h 148"/>
              <a:gd name="T16" fmla="*/ 350 w 356"/>
              <a:gd name="T17" fmla="*/ 131 h 148"/>
              <a:gd name="T18" fmla="*/ 345 w 356"/>
              <a:gd name="T19" fmla="*/ 138 h 148"/>
              <a:gd name="T20" fmla="*/ 337 w 356"/>
              <a:gd name="T21" fmla="*/ 142 h 148"/>
              <a:gd name="T22" fmla="*/ 328 w 356"/>
              <a:gd name="T23" fmla="*/ 144 h 148"/>
              <a:gd name="T24" fmla="*/ 28 w 356"/>
              <a:gd name="T25" fmla="*/ 144 h 148"/>
              <a:gd name="T26" fmla="*/ 28 w 356"/>
              <a:gd name="T27" fmla="*/ 144 h 148"/>
              <a:gd name="T28" fmla="*/ 19 w 356"/>
              <a:gd name="T29" fmla="*/ 142 h 148"/>
              <a:gd name="T30" fmla="*/ 19 w 356"/>
              <a:gd name="T31" fmla="*/ 142 h 148"/>
              <a:gd name="T32" fmla="*/ 11 w 356"/>
              <a:gd name="T33" fmla="*/ 138 h 148"/>
              <a:gd name="T34" fmla="*/ 11 w 356"/>
              <a:gd name="T35" fmla="*/ 138 h 148"/>
              <a:gd name="T36" fmla="*/ 6 w 356"/>
              <a:gd name="T37" fmla="*/ 131 h 148"/>
              <a:gd name="T38" fmla="*/ 5 w 356"/>
              <a:gd name="T39" fmla="*/ 131 h 148"/>
              <a:gd name="T40" fmla="*/ 6 w 356"/>
              <a:gd name="T41" fmla="*/ 131 h 148"/>
              <a:gd name="T42" fmla="*/ 4 w 356"/>
              <a:gd name="T43" fmla="*/ 124 h 148"/>
              <a:gd name="T44" fmla="*/ 4 w 356"/>
              <a:gd name="T45" fmla="*/ 23 h 148"/>
              <a:gd name="T46" fmla="*/ 6 w 356"/>
              <a:gd name="T47" fmla="*/ 16 h 148"/>
              <a:gd name="T48" fmla="*/ 11 w 356"/>
              <a:gd name="T49" fmla="*/ 10 h 148"/>
              <a:gd name="T50" fmla="*/ 19 w 356"/>
              <a:gd name="T51" fmla="*/ 5 h 148"/>
              <a:gd name="T52" fmla="*/ 19 w 356"/>
              <a:gd name="T53" fmla="*/ 5 h 148"/>
              <a:gd name="T54" fmla="*/ 28 w 356"/>
              <a:gd name="T55" fmla="*/ 4 h 148"/>
              <a:gd name="T56" fmla="*/ 28 w 356"/>
              <a:gd name="T57" fmla="*/ 2 h 148"/>
              <a:gd name="T58" fmla="*/ 28 w 356"/>
              <a:gd name="T59" fmla="*/ 0 h 148"/>
              <a:gd name="T60" fmla="*/ 17 w 356"/>
              <a:gd name="T61" fmla="*/ 1 h 148"/>
              <a:gd name="T62" fmla="*/ 17 w 356"/>
              <a:gd name="T63" fmla="*/ 1 h 148"/>
              <a:gd name="T64" fmla="*/ 8 w 356"/>
              <a:gd name="T65" fmla="*/ 6 h 148"/>
              <a:gd name="T66" fmla="*/ 2 w 356"/>
              <a:gd name="T67" fmla="*/ 14 h 148"/>
              <a:gd name="T68" fmla="*/ 0 w 356"/>
              <a:gd name="T69" fmla="*/ 23 h 148"/>
              <a:gd name="T70" fmla="*/ 0 w 356"/>
              <a:gd name="T71" fmla="*/ 124 h 148"/>
              <a:gd name="T72" fmla="*/ 2 w 356"/>
              <a:gd name="T73" fmla="*/ 133 h 148"/>
              <a:gd name="T74" fmla="*/ 2 w 356"/>
              <a:gd name="T75" fmla="*/ 133 h 148"/>
              <a:gd name="T76" fmla="*/ 8 w 356"/>
              <a:gd name="T77" fmla="*/ 141 h 148"/>
              <a:gd name="T78" fmla="*/ 8 w 356"/>
              <a:gd name="T79" fmla="*/ 141 h 148"/>
              <a:gd name="T80" fmla="*/ 17 w 356"/>
              <a:gd name="T81" fmla="*/ 146 h 148"/>
              <a:gd name="T82" fmla="*/ 17 w 356"/>
              <a:gd name="T83" fmla="*/ 146 h 148"/>
              <a:gd name="T84" fmla="*/ 28 w 356"/>
              <a:gd name="T85" fmla="*/ 148 h 148"/>
              <a:gd name="T86" fmla="*/ 28 w 356"/>
              <a:gd name="T87" fmla="*/ 148 h 148"/>
              <a:gd name="T88" fmla="*/ 328 w 356"/>
              <a:gd name="T89" fmla="*/ 148 h 148"/>
              <a:gd name="T90" fmla="*/ 338 w 356"/>
              <a:gd name="T91" fmla="*/ 146 h 148"/>
              <a:gd name="T92" fmla="*/ 348 w 356"/>
              <a:gd name="T93" fmla="*/ 141 h 148"/>
              <a:gd name="T94" fmla="*/ 354 w 356"/>
              <a:gd name="T95" fmla="*/ 133 h 148"/>
              <a:gd name="T96" fmla="*/ 356 w 356"/>
              <a:gd name="T97" fmla="*/ 124 h 148"/>
              <a:gd name="T98" fmla="*/ 356 w 356"/>
              <a:gd name="T99" fmla="*/ 23 h 148"/>
              <a:gd name="T100" fmla="*/ 354 w 356"/>
              <a:gd name="T101" fmla="*/ 14 h 148"/>
              <a:gd name="T102" fmla="*/ 348 w 356"/>
              <a:gd name="T103" fmla="*/ 6 h 148"/>
              <a:gd name="T104" fmla="*/ 338 w 356"/>
              <a:gd name="T105" fmla="*/ 1 h 148"/>
              <a:gd name="T106" fmla="*/ 328 w 356"/>
              <a:gd name="T107" fmla="*/ 0 h 148"/>
              <a:gd name="T108" fmla="*/ 28 w 356"/>
              <a:gd name="T109" fmla="*/ 0 h 148"/>
              <a:gd name="T110" fmla="*/ 28 w 356"/>
              <a:gd name="T111" fmla="*/ 2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56" h="148">
                <a:moveTo>
                  <a:pt x="28" y="2"/>
                </a:moveTo>
                <a:cubicBezTo>
                  <a:pt x="28" y="4"/>
                  <a:pt x="28" y="4"/>
                  <a:pt x="28" y="4"/>
                </a:cubicBezTo>
                <a:cubicBezTo>
                  <a:pt x="328" y="4"/>
                  <a:pt x="328" y="4"/>
                  <a:pt x="328" y="4"/>
                </a:cubicBezTo>
                <a:cubicBezTo>
                  <a:pt x="331" y="4"/>
                  <a:pt x="334" y="4"/>
                  <a:pt x="337" y="5"/>
                </a:cubicBezTo>
                <a:cubicBezTo>
                  <a:pt x="340" y="6"/>
                  <a:pt x="343" y="8"/>
                  <a:pt x="345" y="10"/>
                </a:cubicBezTo>
                <a:cubicBezTo>
                  <a:pt x="347" y="11"/>
                  <a:pt x="349" y="14"/>
                  <a:pt x="350" y="16"/>
                </a:cubicBezTo>
                <a:cubicBezTo>
                  <a:pt x="352" y="18"/>
                  <a:pt x="352" y="21"/>
                  <a:pt x="352" y="23"/>
                </a:cubicBezTo>
                <a:cubicBezTo>
                  <a:pt x="352" y="124"/>
                  <a:pt x="352" y="124"/>
                  <a:pt x="352" y="124"/>
                </a:cubicBezTo>
                <a:cubicBezTo>
                  <a:pt x="352" y="126"/>
                  <a:pt x="352" y="129"/>
                  <a:pt x="350" y="131"/>
                </a:cubicBezTo>
                <a:cubicBezTo>
                  <a:pt x="349" y="134"/>
                  <a:pt x="347" y="136"/>
                  <a:pt x="345" y="138"/>
                </a:cubicBezTo>
                <a:cubicBezTo>
                  <a:pt x="343" y="139"/>
                  <a:pt x="340" y="141"/>
                  <a:pt x="337" y="142"/>
                </a:cubicBezTo>
                <a:cubicBezTo>
                  <a:pt x="334" y="143"/>
                  <a:pt x="331" y="144"/>
                  <a:pt x="328" y="144"/>
                </a:cubicBezTo>
                <a:cubicBezTo>
                  <a:pt x="28" y="144"/>
                  <a:pt x="28" y="144"/>
                  <a:pt x="28" y="144"/>
                </a:cubicBezTo>
                <a:cubicBezTo>
                  <a:pt x="28" y="144"/>
                  <a:pt x="28" y="144"/>
                  <a:pt x="28" y="144"/>
                </a:cubicBezTo>
                <a:cubicBezTo>
                  <a:pt x="25" y="144"/>
                  <a:pt x="22" y="143"/>
                  <a:pt x="19" y="142"/>
                </a:cubicBezTo>
                <a:cubicBezTo>
                  <a:pt x="19" y="142"/>
                  <a:pt x="19" y="142"/>
                  <a:pt x="19" y="142"/>
                </a:cubicBezTo>
                <a:cubicBezTo>
                  <a:pt x="16" y="141"/>
                  <a:pt x="13" y="139"/>
                  <a:pt x="11" y="138"/>
                </a:cubicBezTo>
                <a:cubicBezTo>
                  <a:pt x="11" y="138"/>
                  <a:pt x="11" y="138"/>
                  <a:pt x="11" y="138"/>
                </a:cubicBezTo>
                <a:cubicBezTo>
                  <a:pt x="9" y="136"/>
                  <a:pt x="7" y="134"/>
                  <a:pt x="6" y="131"/>
                </a:cubicBezTo>
                <a:cubicBezTo>
                  <a:pt x="5" y="131"/>
                  <a:pt x="5" y="131"/>
                  <a:pt x="5" y="131"/>
                </a:cubicBezTo>
                <a:cubicBezTo>
                  <a:pt x="6" y="131"/>
                  <a:pt x="6" y="131"/>
                  <a:pt x="6" y="131"/>
                </a:cubicBezTo>
                <a:cubicBezTo>
                  <a:pt x="4" y="129"/>
                  <a:pt x="4" y="126"/>
                  <a:pt x="4" y="124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1"/>
                  <a:pt x="4" y="18"/>
                  <a:pt x="6" y="16"/>
                </a:cubicBezTo>
                <a:cubicBezTo>
                  <a:pt x="7" y="14"/>
                  <a:pt x="9" y="11"/>
                  <a:pt x="11" y="10"/>
                </a:cubicBezTo>
                <a:cubicBezTo>
                  <a:pt x="13" y="8"/>
                  <a:pt x="16" y="6"/>
                  <a:pt x="19" y="5"/>
                </a:cubicBezTo>
                <a:cubicBezTo>
                  <a:pt x="19" y="5"/>
                  <a:pt x="19" y="5"/>
                  <a:pt x="19" y="5"/>
                </a:cubicBezTo>
                <a:cubicBezTo>
                  <a:pt x="22" y="4"/>
                  <a:pt x="25" y="4"/>
                  <a:pt x="28" y="4"/>
                </a:cubicBezTo>
                <a:cubicBezTo>
                  <a:pt x="28" y="2"/>
                  <a:pt x="28" y="2"/>
                  <a:pt x="28" y="2"/>
                </a:cubicBezTo>
                <a:cubicBezTo>
                  <a:pt x="28" y="0"/>
                  <a:pt x="28" y="0"/>
                  <a:pt x="28" y="0"/>
                </a:cubicBezTo>
                <a:cubicBezTo>
                  <a:pt x="25" y="0"/>
                  <a:pt x="21" y="0"/>
                  <a:pt x="17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14" y="3"/>
                  <a:pt x="11" y="4"/>
                  <a:pt x="8" y="6"/>
                </a:cubicBezTo>
                <a:cubicBezTo>
                  <a:pt x="6" y="9"/>
                  <a:pt x="4" y="11"/>
                  <a:pt x="2" y="14"/>
                </a:cubicBezTo>
                <a:cubicBezTo>
                  <a:pt x="1" y="17"/>
                  <a:pt x="0" y="20"/>
                  <a:pt x="0" y="23"/>
                </a:cubicBezTo>
                <a:cubicBezTo>
                  <a:pt x="0" y="124"/>
                  <a:pt x="0" y="124"/>
                  <a:pt x="0" y="124"/>
                </a:cubicBezTo>
                <a:cubicBezTo>
                  <a:pt x="0" y="127"/>
                  <a:pt x="1" y="130"/>
                  <a:pt x="2" y="133"/>
                </a:cubicBezTo>
                <a:cubicBezTo>
                  <a:pt x="2" y="133"/>
                  <a:pt x="2" y="133"/>
                  <a:pt x="2" y="133"/>
                </a:cubicBezTo>
                <a:cubicBezTo>
                  <a:pt x="4" y="136"/>
                  <a:pt x="6" y="139"/>
                  <a:pt x="8" y="141"/>
                </a:cubicBezTo>
                <a:cubicBezTo>
                  <a:pt x="8" y="141"/>
                  <a:pt x="8" y="141"/>
                  <a:pt x="8" y="141"/>
                </a:cubicBezTo>
                <a:cubicBezTo>
                  <a:pt x="11" y="143"/>
                  <a:pt x="14" y="145"/>
                  <a:pt x="17" y="146"/>
                </a:cubicBezTo>
                <a:cubicBezTo>
                  <a:pt x="17" y="146"/>
                  <a:pt x="17" y="146"/>
                  <a:pt x="17" y="146"/>
                </a:cubicBezTo>
                <a:cubicBezTo>
                  <a:pt x="21" y="147"/>
                  <a:pt x="25" y="148"/>
                  <a:pt x="28" y="148"/>
                </a:cubicBezTo>
                <a:cubicBezTo>
                  <a:pt x="28" y="148"/>
                  <a:pt x="28" y="148"/>
                  <a:pt x="28" y="148"/>
                </a:cubicBezTo>
                <a:cubicBezTo>
                  <a:pt x="328" y="148"/>
                  <a:pt x="328" y="148"/>
                  <a:pt x="328" y="148"/>
                </a:cubicBezTo>
                <a:cubicBezTo>
                  <a:pt x="331" y="148"/>
                  <a:pt x="335" y="147"/>
                  <a:pt x="338" y="146"/>
                </a:cubicBezTo>
                <a:cubicBezTo>
                  <a:pt x="342" y="145"/>
                  <a:pt x="345" y="143"/>
                  <a:pt x="348" y="141"/>
                </a:cubicBezTo>
                <a:cubicBezTo>
                  <a:pt x="350" y="139"/>
                  <a:pt x="352" y="136"/>
                  <a:pt x="354" y="133"/>
                </a:cubicBezTo>
                <a:cubicBezTo>
                  <a:pt x="355" y="130"/>
                  <a:pt x="356" y="127"/>
                  <a:pt x="356" y="124"/>
                </a:cubicBezTo>
                <a:cubicBezTo>
                  <a:pt x="356" y="23"/>
                  <a:pt x="356" y="23"/>
                  <a:pt x="356" y="23"/>
                </a:cubicBezTo>
                <a:cubicBezTo>
                  <a:pt x="356" y="20"/>
                  <a:pt x="355" y="17"/>
                  <a:pt x="354" y="14"/>
                </a:cubicBezTo>
                <a:cubicBezTo>
                  <a:pt x="352" y="11"/>
                  <a:pt x="350" y="9"/>
                  <a:pt x="348" y="6"/>
                </a:cubicBezTo>
                <a:cubicBezTo>
                  <a:pt x="345" y="4"/>
                  <a:pt x="342" y="3"/>
                  <a:pt x="338" y="1"/>
                </a:cubicBezTo>
                <a:cubicBezTo>
                  <a:pt x="335" y="0"/>
                  <a:pt x="331" y="0"/>
                  <a:pt x="328" y="0"/>
                </a:cubicBezTo>
                <a:cubicBezTo>
                  <a:pt x="28" y="0"/>
                  <a:pt x="28" y="0"/>
                  <a:pt x="28" y="0"/>
                </a:cubicBezTo>
                <a:lnTo>
                  <a:pt x="28" y="2"/>
                </a:lnTo>
                <a:close/>
              </a:path>
            </a:pathLst>
          </a:custGeom>
          <a:solidFill>
            <a:srgbClr val="9673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" name="Rectangle 75">
            <a:extLst>
              <a:ext uri="{FF2B5EF4-FFF2-40B4-BE49-F238E27FC236}">
                <a16:creationId xmlns:a16="http://schemas.microsoft.com/office/drawing/2014/main" id="{704FED43-F652-E721-339E-2EB9826306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6143625"/>
            <a:ext cx="82391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Non-binary, a broad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8" name="Rectangle 76">
            <a:extLst>
              <a:ext uri="{FF2B5EF4-FFF2-40B4-BE49-F238E27FC236}">
                <a16:creationId xmlns:a16="http://schemas.microsoft.com/office/drawing/2014/main" id="{B888F1D2-88BD-FBF0-8418-81000ED17A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9800" y="6234112"/>
            <a:ext cx="7366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spectrum in itself!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9" name="Freeform 77">
            <a:extLst>
              <a:ext uri="{FF2B5EF4-FFF2-40B4-BE49-F238E27FC236}">
                <a16:creationId xmlns:a16="http://schemas.microsoft.com/office/drawing/2014/main" id="{15536ED1-C3C7-9638-2377-5212BCCE2BBD}"/>
              </a:ext>
            </a:extLst>
          </p:cNvPr>
          <p:cNvSpPr>
            <a:spLocks/>
          </p:cNvSpPr>
          <p:nvPr/>
        </p:nvSpPr>
        <p:spPr bwMode="auto">
          <a:xfrm>
            <a:off x="2279650" y="6537325"/>
            <a:ext cx="2970213" cy="319088"/>
          </a:xfrm>
          <a:custGeom>
            <a:avLst/>
            <a:gdLst>
              <a:gd name="T0" fmla="*/ 24 w 1305"/>
              <a:gd name="T1" fmla="*/ 0 h 140"/>
              <a:gd name="T2" fmla="*/ 1280 w 1305"/>
              <a:gd name="T3" fmla="*/ 0 h 140"/>
              <a:gd name="T4" fmla="*/ 1290 w 1305"/>
              <a:gd name="T5" fmla="*/ 2 h 140"/>
              <a:gd name="T6" fmla="*/ 1298 w 1305"/>
              <a:gd name="T7" fmla="*/ 6 h 140"/>
              <a:gd name="T8" fmla="*/ 1303 w 1305"/>
              <a:gd name="T9" fmla="*/ 13 h 140"/>
              <a:gd name="T10" fmla="*/ 1305 w 1305"/>
              <a:gd name="T11" fmla="*/ 21 h 140"/>
              <a:gd name="T12" fmla="*/ 1305 w 1305"/>
              <a:gd name="T13" fmla="*/ 119 h 140"/>
              <a:gd name="T14" fmla="*/ 1303 w 1305"/>
              <a:gd name="T15" fmla="*/ 127 h 140"/>
              <a:gd name="T16" fmla="*/ 1298 w 1305"/>
              <a:gd name="T17" fmla="*/ 134 h 140"/>
              <a:gd name="T18" fmla="*/ 1290 w 1305"/>
              <a:gd name="T19" fmla="*/ 139 h 140"/>
              <a:gd name="T20" fmla="*/ 1280 w 1305"/>
              <a:gd name="T21" fmla="*/ 140 h 140"/>
              <a:gd name="T22" fmla="*/ 24 w 1305"/>
              <a:gd name="T23" fmla="*/ 140 h 140"/>
              <a:gd name="T24" fmla="*/ 15 w 1305"/>
              <a:gd name="T25" fmla="*/ 139 h 140"/>
              <a:gd name="T26" fmla="*/ 7 w 1305"/>
              <a:gd name="T27" fmla="*/ 134 h 140"/>
              <a:gd name="T28" fmla="*/ 2 w 1305"/>
              <a:gd name="T29" fmla="*/ 127 h 140"/>
              <a:gd name="T30" fmla="*/ 0 w 1305"/>
              <a:gd name="T31" fmla="*/ 119 h 140"/>
              <a:gd name="T32" fmla="*/ 0 w 1305"/>
              <a:gd name="T33" fmla="*/ 21 h 140"/>
              <a:gd name="T34" fmla="*/ 2 w 1305"/>
              <a:gd name="T35" fmla="*/ 13 h 140"/>
              <a:gd name="T36" fmla="*/ 7 w 1305"/>
              <a:gd name="T37" fmla="*/ 6 h 140"/>
              <a:gd name="T38" fmla="*/ 15 w 1305"/>
              <a:gd name="T39" fmla="*/ 2 h 140"/>
              <a:gd name="T40" fmla="*/ 24 w 1305"/>
              <a:gd name="T41" fmla="*/ 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305" h="140">
                <a:moveTo>
                  <a:pt x="24" y="0"/>
                </a:moveTo>
                <a:cubicBezTo>
                  <a:pt x="1280" y="0"/>
                  <a:pt x="1280" y="0"/>
                  <a:pt x="1280" y="0"/>
                </a:cubicBezTo>
                <a:cubicBezTo>
                  <a:pt x="1283" y="0"/>
                  <a:pt x="1287" y="1"/>
                  <a:pt x="1290" y="2"/>
                </a:cubicBezTo>
                <a:cubicBezTo>
                  <a:pt x="1293" y="3"/>
                  <a:pt x="1295" y="4"/>
                  <a:pt x="1298" y="6"/>
                </a:cubicBezTo>
                <a:cubicBezTo>
                  <a:pt x="1300" y="8"/>
                  <a:pt x="1302" y="11"/>
                  <a:pt x="1303" y="13"/>
                </a:cubicBezTo>
                <a:cubicBezTo>
                  <a:pt x="1304" y="16"/>
                  <a:pt x="1305" y="18"/>
                  <a:pt x="1305" y="21"/>
                </a:cubicBezTo>
                <a:cubicBezTo>
                  <a:pt x="1305" y="119"/>
                  <a:pt x="1305" y="119"/>
                  <a:pt x="1305" y="119"/>
                </a:cubicBezTo>
                <a:cubicBezTo>
                  <a:pt x="1305" y="122"/>
                  <a:pt x="1304" y="125"/>
                  <a:pt x="1303" y="127"/>
                </a:cubicBezTo>
                <a:cubicBezTo>
                  <a:pt x="1302" y="130"/>
                  <a:pt x="1300" y="132"/>
                  <a:pt x="1298" y="134"/>
                </a:cubicBezTo>
                <a:cubicBezTo>
                  <a:pt x="1295" y="136"/>
                  <a:pt x="1293" y="137"/>
                  <a:pt x="1290" y="139"/>
                </a:cubicBezTo>
                <a:cubicBezTo>
                  <a:pt x="1287" y="140"/>
                  <a:pt x="1283" y="140"/>
                  <a:pt x="1280" y="140"/>
                </a:cubicBezTo>
                <a:cubicBezTo>
                  <a:pt x="24" y="140"/>
                  <a:pt x="24" y="140"/>
                  <a:pt x="24" y="140"/>
                </a:cubicBezTo>
                <a:cubicBezTo>
                  <a:pt x="21" y="140"/>
                  <a:pt x="18" y="140"/>
                  <a:pt x="15" y="139"/>
                </a:cubicBezTo>
                <a:cubicBezTo>
                  <a:pt x="12" y="137"/>
                  <a:pt x="9" y="136"/>
                  <a:pt x="7" y="134"/>
                </a:cubicBezTo>
                <a:cubicBezTo>
                  <a:pt x="5" y="132"/>
                  <a:pt x="3" y="130"/>
                  <a:pt x="2" y="127"/>
                </a:cubicBezTo>
                <a:cubicBezTo>
                  <a:pt x="0" y="125"/>
                  <a:pt x="0" y="122"/>
                  <a:pt x="0" y="119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18"/>
                  <a:pt x="0" y="16"/>
                  <a:pt x="2" y="13"/>
                </a:cubicBezTo>
                <a:cubicBezTo>
                  <a:pt x="3" y="11"/>
                  <a:pt x="5" y="8"/>
                  <a:pt x="7" y="6"/>
                </a:cubicBezTo>
                <a:cubicBezTo>
                  <a:pt x="9" y="4"/>
                  <a:pt x="12" y="3"/>
                  <a:pt x="15" y="2"/>
                </a:cubicBezTo>
                <a:cubicBezTo>
                  <a:pt x="18" y="1"/>
                  <a:pt x="21" y="0"/>
                  <a:pt x="24" y="0"/>
                </a:cubicBezTo>
                <a:close/>
              </a:path>
            </a:pathLst>
          </a:custGeom>
          <a:solidFill>
            <a:srgbClr val="F9F7E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0" name="Freeform 78">
            <a:extLst>
              <a:ext uri="{FF2B5EF4-FFF2-40B4-BE49-F238E27FC236}">
                <a16:creationId xmlns:a16="http://schemas.microsoft.com/office/drawing/2014/main" id="{75B970CB-46C3-FABC-014E-58CBC366180E}"/>
              </a:ext>
            </a:extLst>
          </p:cNvPr>
          <p:cNvSpPr>
            <a:spLocks/>
          </p:cNvSpPr>
          <p:nvPr/>
        </p:nvSpPr>
        <p:spPr bwMode="auto">
          <a:xfrm>
            <a:off x="2274888" y="6532562"/>
            <a:ext cx="2979738" cy="328613"/>
          </a:xfrm>
          <a:custGeom>
            <a:avLst/>
            <a:gdLst>
              <a:gd name="T0" fmla="*/ 26 w 1309"/>
              <a:gd name="T1" fmla="*/ 2 h 144"/>
              <a:gd name="T2" fmla="*/ 26 w 1309"/>
              <a:gd name="T3" fmla="*/ 4 h 144"/>
              <a:gd name="T4" fmla="*/ 1282 w 1309"/>
              <a:gd name="T5" fmla="*/ 4 h 144"/>
              <a:gd name="T6" fmla="*/ 1291 w 1309"/>
              <a:gd name="T7" fmla="*/ 6 h 144"/>
              <a:gd name="T8" fmla="*/ 1298 w 1309"/>
              <a:gd name="T9" fmla="*/ 10 h 144"/>
              <a:gd name="T10" fmla="*/ 1303 w 1309"/>
              <a:gd name="T11" fmla="*/ 16 h 144"/>
              <a:gd name="T12" fmla="*/ 1305 w 1309"/>
              <a:gd name="T13" fmla="*/ 23 h 144"/>
              <a:gd name="T14" fmla="*/ 1305 w 1309"/>
              <a:gd name="T15" fmla="*/ 121 h 144"/>
              <a:gd name="T16" fmla="*/ 1303 w 1309"/>
              <a:gd name="T17" fmla="*/ 128 h 144"/>
              <a:gd name="T18" fmla="*/ 1298 w 1309"/>
              <a:gd name="T19" fmla="*/ 134 h 144"/>
              <a:gd name="T20" fmla="*/ 1291 w 1309"/>
              <a:gd name="T21" fmla="*/ 139 h 144"/>
              <a:gd name="T22" fmla="*/ 1282 w 1309"/>
              <a:gd name="T23" fmla="*/ 140 h 144"/>
              <a:gd name="T24" fmla="*/ 26 w 1309"/>
              <a:gd name="T25" fmla="*/ 140 h 144"/>
              <a:gd name="T26" fmla="*/ 17 w 1309"/>
              <a:gd name="T27" fmla="*/ 139 h 144"/>
              <a:gd name="T28" fmla="*/ 10 w 1309"/>
              <a:gd name="T29" fmla="*/ 134 h 144"/>
              <a:gd name="T30" fmla="*/ 5 w 1309"/>
              <a:gd name="T31" fmla="*/ 128 h 144"/>
              <a:gd name="T32" fmla="*/ 4 w 1309"/>
              <a:gd name="T33" fmla="*/ 121 h 144"/>
              <a:gd name="T34" fmla="*/ 4 w 1309"/>
              <a:gd name="T35" fmla="*/ 23 h 144"/>
              <a:gd name="T36" fmla="*/ 5 w 1309"/>
              <a:gd name="T37" fmla="*/ 16 h 144"/>
              <a:gd name="T38" fmla="*/ 10 w 1309"/>
              <a:gd name="T39" fmla="*/ 10 h 144"/>
              <a:gd name="T40" fmla="*/ 17 w 1309"/>
              <a:gd name="T41" fmla="*/ 6 h 144"/>
              <a:gd name="T42" fmla="*/ 26 w 1309"/>
              <a:gd name="T43" fmla="*/ 4 h 144"/>
              <a:gd name="T44" fmla="*/ 26 w 1309"/>
              <a:gd name="T45" fmla="*/ 2 h 144"/>
              <a:gd name="T46" fmla="*/ 26 w 1309"/>
              <a:gd name="T47" fmla="*/ 0 h 144"/>
              <a:gd name="T48" fmla="*/ 16 w 1309"/>
              <a:gd name="T49" fmla="*/ 2 h 144"/>
              <a:gd name="T50" fmla="*/ 8 w 1309"/>
              <a:gd name="T51" fmla="*/ 7 h 144"/>
              <a:gd name="T52" fmla="*/ 2 w 1309"/>
              <a:gd name="T53" fmla="*/ 14 h 144"/>
              <a:gd name="T54" fmla="*/ 0 w 1309"/>
              <a:gd name="T55" fmla="*/ 23 h 144"/>
              <a:gd name="T56" fmla="*/ 0 w 1309"/>
              <a:gd name="T57" fmla="*/ 121 h 144"/>
              <a:gd name="T58" fmla="*/ 2 w 1309"/>
              <a:gd name="T59" fmla="*/ 130 h 144"/>
              <a:gd name="T60" fmla="*/ 8 w 1309"/>
              <a:gd name="T61" fmla="*/ 137 h 144"/>
              <a:gd name="T62" fmla="*/ 16 w 1309"/>
              <a:gd name="T63" fmla="*/ 142 h 144"/>
              <a:gd name="T64" fmla="*/ 26 w 1309"/>
              <a:gd name="T65" fmla="*/ 144 h 144"/>
              <a:gd name="T66" fmla="*/ 1282 w 1309"/>
              <a:gd name="T67" fmla="*/ 144 h 144"/>
              <a:gd name="T68" fmla="*/ 1292 w 1309"/>
              <a:gd name="T69" fmla="*/ 142 h 144"/>
              <a:gd name="T70" fmla="*/ 1301 w 1309"/>
              <a:gd name="T71" fmla="*/ 137 h 144"/>
              <a:gd name="T72" fmla="*/ 1307 w 1309"/>
              <a:gd name="T73" fmla="*/ 130 h 144"/>
              <a:gd name="T74" fmla="*/ 1309 w 1309"/>
              <a:gd name="T75" fmla="*/ 121 h 144"/>
              <a:gd name="T76" fmla="*/ 1309 w 1309"/>
              <a:gd name="T77" fmla="*/ 23 h 144"/>
              <a:gd name="T78" fmla="*/ 1307 w 1309"/>
              <a:gd name="T79" fmla="*/ 14 h 144"/>
              <a:gd name="T80" fmla="*/ 1301 w 1309"/>
              <a:gd name="T81" fmla="*/ 7 h 144"/>
              <a:gd name="T82" fmla="*/ 1292 w 1309"/>
              <a:gd name="T83" fmla="*/ 2 h 144"/>
              <a:gd name="T84" fmla="*/ 1282 w 1309"/>
              <a:gd name="T85" fmla="*/ 0 h 144"/>
              <a:gd name="T86" fmla="*/ 26 w 1309"/>
              <a:gd name="T87" fmla="*/ 0 h 144"/>
              <a:gd name="T88" fmla="*/ 26 w 1309"/>
              <a:gd name="T89" fmla="*/ 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309" h="144">
                <a:moveTo>
                  <a:pt x="26" y="2"/>
                </a:moveTo>
                <a:cubicBezTo>
                  <a:pt x="26" y="4"/>
                  <a:pt x="26" y="4"/>
                  <a:pt x="26" y="4"/>
                </a:cubicBezTo>
                <a:cubicBezTo>
                  <a:pt x="1282" y="4"/>
                  <a:pt x="1282" y="4"/>
                  <a:pt x="1282" y="4"/>
                </a:cubicBezTo>
                <a:cubicBezTo>
                  <a:pt x="1285" y="4"/>
                  <a:pt x="1288" y="5"/>
                  <a:pt x="1291" y="6"/>
                </a:cubicBezTo>
                <a:cubicBezTo>
                  <a:pt x="1294" y="7"/>
                  <a:pt x="1296" y="8"/>
                  <a:pt x="1298" y="10"/>
                </a:cubicBezTo>
                <a:cubicBezTo>
                  <a:pt x="1300" y="12"/>
                  <a:pt x="1302" y="14"/>
                  <a:pt x="1303" y="16"/>
                </a:cubicBezTo>
                <a:cubicBezTo>
                  <a:pt x="1304" y="18"/>
                  <a:pt x="1305" y="21"/>
                  <a:pt x="1305" y="23"/>
                </a:cubicBezTo>
                <a:cubicBezTo>
                  <a:pt x="1305" y="121"/>
                  <a:pt x="1305" y="121"/>
                  <a:pt x="1305" y="121"/>
                </a:cubicBezTo>
                <a:cubicBezTo>
                  <a:pt x="1305" y="124"/>
                  <a:pt x="1304" y="126"/>
                  <a:pt x="1303" y="128"/>
                </a:cubicBezTo>
                <a:cubicBezTo>
                  <a:pt x="1302" y="131"/>
                  <a:pt x="1300" y="133"/>
                  <a:pt x="1298" y="134"/>
                </a:cubicBezTo>
                <a:cubicBezTo>
                  <a:pt x="1296" y="136"/>
                  <a:pt x="1294" y="138"/>
                  <a:pt x="1291" y="139"/>
                </a:cubicBezTo>
                <a:cubicBezTo>
                  <a:pt x="1288" y="140"/>
                  <a:pt x="1285" y="140"/>
                  <a:pt x="1282" y="140"/>
                </a:cubicBezTo>
                <a:cubicBezTo>
                  <a:pt x="26" y="140"/>
                  <a:pt x="26" y="140"/>
                  <a:pt x="26" y="140"/>
                </a:cubicBezTo>
                <a:cubicBezTo>
                  <a:pt x="23" y="140"/>
                  <a:pt x="20" y="140"/>
                  <a:pt x="17" y="139"/>
                </a:cubicBezTo>
                <a:cubicBezTo>
                  <a:pt x="15" y="138"/>
                  <a:pt x="12" y="136"/>
                  <a:pt x="10" y="134"/>
                </a:cubicBezTo>
                <a:cubicBezTo>
                  <a:pt x="8" y="133"/>
                  <a:pt x="7" y="131"/>
                  <a:pt x="5" y="128"/>
                </a:cubicBezTo>
                <a:cubicBezTo>
                  <a:pt x="4" y="126"/>
                  <a:pt x="4" y="124"/>
                  <a:pt x="4" y="121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1"/>
                  <a:pt x="4" y="18"/>
                  <a:pt x="5" y="16"/>
                </a:cubicBezTo>
                <a:cubicBezTo>
                  <a:pt x="7" y="14"/>
                  <a:pt x="8" y="12"/>
                  <a:pt x="10" y="10"/>
                </a:cubicBezTo>
                <a:cubicBezTo>
                  <a:pt x="12" y="8"/>
                  <a:pt x="15" y="7"/>
                  <a:pt x="17" y="6"/>
                </a:cubicBezTo>
                <a:cubicBezTo>
                  <a:pt x="20" y="5"/>
                  <a:pt x="23" y="4"/>
                  <a:pt x="26" y="4"/>
                </a:cubicBezTo>
                <a:cubicBezTo>
                  <a:pt x="26" y="2"/>
                  <a:pt x="26" y="2"/>
                  <a:pt x="26" y="2"/>
                </a:cubicBezTo>
                <a:cubicBezTo>
                  <a:pt x="26" y="0"/>
                  <a:pt x="26" y="0"/>
                  <a:pt x="26" y="0"/>
                </a:cubicBezTo>
                <a:cubicBezTo>
                  <a:pt x="23" y="0"/>
                  <a:pt x="19" y="1"/>
                  <a:pt x="16" y="2"/>
                </a:cubicBezTo>
                <a:cubicBezTo>
                  <a:pt x="13" y="3"/>
                  <a:pt x="10" y="5"/>
                  <a:pt x="8" y="7"/>
                </a:cubicBezTo>
                <a:cubicBezTo>
                  <a:pt x="5" y="9"/>
                  <a:pt x="3" y="11"/>
                  <a:pt x="2" y="14"/>
                </a:cubicBezTo>
                <a:cubicBezTo>
                  <a:pt x="0" y="17"/>
                  <a:pt x="0" y="20"/>
                  <a:pt x="0" y="23"/>
                </a:cubicBezTo>
                <a:cubicBezTo>
                  <a:pt x="0" y="121"/>
                  <a:pt x="0" y="121"/>
                  <a:pt x="0" y="121"/>
                </a:cubicBezTo>
                <a:cubicBezTo>
                  <a:pt x="0" y="124"/>
                  <a:pt x="0" y="127"/>
                  <a:pt x="2" y="130"/>
                </a:cubicBezTo>
                <a:cubicBezTo>
                  <a:pt x="3" y="133"/>
                  <a:pt x="5" y="135"/>
                  <a:pt x="8" y="137"/>
                </a:cubicBezTo>
                <a:cubicBezTo>
                  <a:pt x="10" y="140"/>
                  <a:pt x="13" y="141"/>
                  <a:pt x="16" y="142"/>
                </a:cubicBezTo>
                <a:cubicBezTo>
                  <a:pt x="19" y="144"/>
                  <a:pt x="23" y="144"/>
                  <a:pt x="26" y="144"/>
                </a:cubicBezTo>
                <a:cubicBezTo>
                  <a:pt x="1282" y="144"/>
                  <a:pt x="1282" y="144"/>
                  <a:pt x="1282" y="144"/>
                </a:cubicBezTo>
                <a:cubicBezTo>
                  <a:pt x="1286" y="144"/>
                  <a:pt x="1289" y="144"/>
                  <a:pt x="1292" y="142"/>
                </a:cubicBezTo>
                <a:cubicBezTo>
                  <a:pt x="1295" y="141"/>
                  <a:pt x="1298" y="140"/>
                  <a:pt x="1301" y="137"/>
                </a:cubicBezTo>
                <a:cubicBezTo>
                  <a:pt x="1303" y="135"/>
                  <a:pt x="1305" y="133"/>
                  <a:pt x="1307" y="130"/>
                </a:cubicBezTo>
                <a:cubicBezTo>
                  <a:pt x="1308" y="127"/>
                  <a:pt x="1309" y="124"/>
                  <a:pt x="1309" y="121"/>
                </a:cubicBezTo>
                <a:cubicBezTo>
                  <a:pt x="1309" y="23"/>
                  <a:pt x="1309" y="23"/>
                  <a:pt x="1309" y="23"/>
                </a:cubicBezTo>
                <a:cubicBezTo>
                  <a:pt x="1309" y="20"/>
                  <a:pt x="1308" y="17"/>
                  <a:pt x="1307" y="14"/>
                </a:cubicBezTo>
                <a:cubicBezTo>
                  <a:pt x="1305" y="11"/>
                  <a:pt x="1303" y="9"/>
                  <a:pt x="1301" y="7"/>
                </a:cubicBezTo>
                <a:cubicBezTo>
                  <a:pt x="1298" y="5"/>
                  <a:pt x="1295" y="3"/>
                  <a:pt x="1292" y="2"/>
                </a:cubicBezTo>
                <a:cubicBezTo>
                  <a:pt x="1289" y="1"/>
                  <a:pt x="1286" y="0"/>
                  <a:pt x="1282" y="0"/>
                </a:cubicBezTo>
                <a:cubicBezTo>
                  <a:pt x="26" y="0"/>
                  <a:pt x="26" y="0"/>
                  <a:pt x="26" y="0"/>
                </a:cubicBezTo>
                <a:lnTo>
                  <a:pt x="26" y="2"/>
                </a:lnTo>
                <a:close/>
              </a:path>
            </a:pathLst>
          </a:custGeom>
          <a:solidFill>
            <a:srgbClr val="3639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1" name="Rectangle 79">
            <a:extLst>
              <a:ext uri="{FF2B5EF4-FFF2-40B4-BE49-F238E27FC236}">
                <a16:creationId xmlns:a16="http://schemas.microsoft.com/office/drawing/2014/main" id="{E6E39990-7B0C-64F8-5C59-695A863008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0938" y="6592887"/>
            <a:ext cx="296703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If you're Indigenous, you may identify as 2-Spirit, in addition to or separate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2" name="Rectangle 80">
            <a:extLst>
              <a:ext uri="{FF2B5EF4-FFF2-40B4-BE49-F238E27FC236}">
                <a16:creationId xmlns:a16="http://schemas.microsoft.com/office/drawing/2014/main" id="{83FF52E4-7D2B-231F-92D1-98AA265588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7275" y="6704012"/>
            <a:ext cx="316388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from these identities. We recognize these labels vary by culture and community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3" name="Freeform 81">
            <a:extLst>
              <a:ext uri="{FF2B5EF4-FFF2-40B4-BE49-F238E27FC236}">
                <a16:creationId xmlns:a16="http://schemas.microsoft.com/office/drawing/2014/main" id="{94D2C828-3E0B-D528-4A03-F162EF9A83E8}"/>
              </a:ext>
            </a:extLst>
          </p:cNvPr>
          <p:cNvSpPr>
            <a:spLocks/>
          </p:cNvSpPr>
          <p:nvPr/>
        </p:nvSpPr>
        <p:spPr bwMode="auto">
          <a:xfrm>
            <a:off x="1730375" y="5060950"/>
            <a:ext cx="434975" cy="265113"/>
          </a:xfrm>
          <a:custGeom>
            <a:avLst/>
            <a:gdLst>
              <a:gd name="T0" fmla="*/ 3 w 274"/>
              <a:gd name="T1" fmla="*/ 3 h 167"/>
              <a:gd name="T2" fmla="*/ 3 w 274"/>
              <a:gd name="T3" fmla="*/ 6 h 167"/>
              <a:gd name="T4" fmla="*/ 268 w 274"/>
              <a:gd name="T5" fmla="*/ 6 h 167"/>
              <a:gd name="T6" fmla="*/ 268 w 274"/>
              <a:gd name="T7" fmla="*/ 161 h 167"/>
              <a:gd name="T8" fmla="*/ 6 w 274"/>
              <a:gd name="T9" fmla="*/ 161 h 167"/>
              <a:gd name="T10" fmla="*/ 6 w 274"/>
              <a:gd name="T11" fmla="*/ 3 h 167"/>
              <a:gd name="T12" fmla="*/ 3 w 274"/>
              <a:gd name="T13" fmla="*/ 3 h 167"/>
              <a:gd name="T14" fmla="*/ 3 w 274"/>
              <a:gd name="T15" fmla="*/ 6 h 167"/>
              <a:gd name="T16" fmla="*/ 3 w 274"/>
              <a:gd name="T17" fmla="*/ 3 h 167"/>
              <a:gd name="T18" fmla="*/ 0 w 274"/>
              <a:gd name="T19" fmla="*/ 3 h 167"/>
              <a:gd name="T20" fmla="*/ 0 w 274"/>
              <a:gd name="T21" fmla="*/ 167 h 167"/>
              <a:gd name="T22" fmla="*/ 274 w 274"/>
              <a:gd name="T23" fmla="*/ 167 h 167"/>
              <a:gd name="T24" fmla="*/ 274 w 274"/>
              <a:gd name="T25" fmla="*/ 0 h 167"/>
              <a:gd name="T26" fmla="*/ 0 w 274"/>
              <a:gd name="T27" fmla="*/ 0 h 167"/>
              <a:gd name="T28" fmla="*/ 0 w 274"/>
              <a:gd name="T29" fmla="*/ 3 h 167"/>
              <a:gd name="T30" fmla="*/ 3 w 274"/>
              <a:gd name="T31" fmla="*/ 3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74" h="167">
                <a:moveTo>
                  <a:pt x="3" y="3"/>
                </a:moveTo>
                <a:lnTo>
                  <a:pt x="3" y="6"/>
                </a:lnTo>
                <a:lnTo>
                  <a:pt x="268" y="6"/>
                </a:lnTo>
                <a:lnTo>
                  <a:pt x="268" y="161"/>
                </a:lnTo>
                <a:lnTo>
                  <a:pt x="6" y="161"/>
                </a:lnTo>
                <a:lnTo>
                  <a:pt x="6" y="3"/>
                </a:lnTo>
                <a:lnTo>
                  <a:pt x="3" y="3"/>
                </a:lnTo>
                <a:lnTo>
                  <a:pt x="3" y="6"/>
                </a:lnTo>
                <a:lnTo>
                  <a:pt x="3" y="3"/>
                </a:lnTo>
                <a:lnTo>
                  <a:pt x="0" y="3"/>
                </a:lnTo>
                <a:lnTo>
                  <a:pt x="0" y="167"/>
                </a:lnTo>
                <a:lnTo>
                  <a:pt x="274" y="167"/>
                </a:lnTo>
                <a:lnTo>
                  <a:pt x="274" y="0"/>
                </a:lnTo>
                <a:lnTo>
                  <a:pt x="0" y="0"/>
                </a:lnTo>
                <a:lnTo>
                  <a:pt x="0" y="3"/>
                </a:lnTo>
                <a:lnTo>
                  <a:pt x="3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4" name="Rectangle 82">
            <a:extLst>
              <a:ext uri="{FF2B5EF4-FFF2-40B4-BE49-F238E27FC236}">
                <a16:creationId xmlns:a16="http://schemas.microsoft.com/office/drawing/2014/main" id="{54A0AD26-41B6-2685-AB61-A1A030E5C3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0075" y="5137150"/>
            <a:ext cx="222250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Yes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5" name="Rectangle 83">
            <a:extLst>
              <a:ext uri="{FF2B5EF4-FFF2-40B4-BE49-F238E27FC236}">
                <a16:creationId xmlns:a16="http://schemas.microsoft.com/office/drawing/2014/main" id="{82EF1035-A55D-CDBE-0017-4AB0B68B69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7125" y="3768724"/>
            <a:ext cx="3598863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Gender Identity Flowchart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6" name="Rectangle 84">
            <a:extLst>
              <a:ext uri="{FF2B5EF4-FFF2-40B4-BE49-F238E27FC236}">
                <a16:creationId xmlns:a16="http://schemas.microsoft.com/office/drawing/2014/main" id="{3B31BC47-A40D-70A1-AB4B-BDF504323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9038" y="4049712"/>
            <a:ext cx="3760788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Pick as many as apply! This is not comprehensive, but a starting point to help you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7" name="Rectangle 85">
            <a:extLst>
              <a:ext uri="{FF2B5EF4-FFF2-40B4-BE49-F238E27FC236}">
                <a16:creationId xmlns:a16="http://schemas.microsoft.com/office/drawing/2014/main" id="{4ED3E659-36D2-DF66-7A72-8E60459B44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4275" y="4159249"/>
            <a:ext cx="3765550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understand and name your identity. All of these have -flux and -fluid types as well!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8" name="Freeform 86">
            <a:extLst>
              <a:ext uri="{FF2B5EF4-FFF2-40B4-BE49-F238E27FC236}">
                <a16:creationId xmlns:a16="http://schemas.microsoft.com/office/drawing/2014/main" id="{432BEB13-490F-91DB-1EAB-2D5391DFB5D2}"/>
              </a:ext>
            </a:extLst>
          </p:cNvPr>
          <p:cNvSpPr>
            <a:spLocks/>
          </p:cNvSpPr>
          <p:nvPr/>
        </p:nvSpPr>
        <p:spPr bwMode="auto">
          <a:xfrm>
            <a:off x="2368550" y="1466849"/>
            <a:ext cx="579438" cy="277813"/>
          </a:xfrm>
          <a:custGeom>
            <a:avLst/>
            <a:gdLst>
              <a:gd name="T0" fmla="*/ 365 w 365"/>
              <a:gd name="T1" fmla="*/ 0 h 175"/>
              <a:gd name="T2" fmla="*/ 1 w 365"/>
              <a:gd name="T3" fmla="*/ 0 h 175"/>
              <a:gd name="T4" fmla="*/ 0 w 365"/>
              <a:gd name="T5" fmla="*/ 175 h 175"/>
              <a:gd name="T6" fmla="*/ 5 w 365"/>
              <a:gd name="T7" fmla="*/ 175 h 175"/>
              <a:gd name="T8" fmla="*/ 7 w 365"/>
              <a:gd name="T9" fmla="*/ 5 h 175"/>
              <a:gd name="T10" fmla="*/ 365 w 365"/>
              <a:gd name="T11" fmla="*/ 5 h 175"/>
              <a:gd name="T12" fmla="*/ 365 w 365"/>
              <a:gd name="T13" fmla="*/ 0 h 175"/>
              <a:gd name="T14" fmla="*/ 365 w 365"/>
              <a:gd name="T15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65" h="175">
                <a:moveTo>
                  <a:pt x="365" y="0"/>
                </a:moveTo>
                <a:lnTo>
                  <a:pt x="1" y="0"/>
                </a:lnTo>
                <a:lnTo>
                  <a:pt x="0" y="175"/>
                </a:lnTo>
                <a:lnTo>
                  <a:pt x="5" y="175"/>
                </a:lnTo>
                <a:lnTo>
                  <a:pt x="7" y="5"/>
                </a:lnTo>
                <a:lnTo>
                  <a:pt x="365" y="5"/>
                </a:lnTo>
                <a:lnTo>
                  <a:pt x="365" y="0"/>
                </a:lnTo>
                <a:lnTo>
                  <a:pt x="365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9" name="Freeform 87">
            <a:extLst>
              <a:ext uri="{FF2B5EF4-FFF2-40B4-BE49-F238E27FC236}">
                <a16:creationId xmlns:a16="http://schemas.microsoft.com/office/drawing/2014/main" id="{811242E9-7153-BA5C-3DAD-9ECF369A279F}"/>
              </a:ext>
            </a:extLst>
          </p:cNvPr>
          <p:cNvSpPr>
            <a:spLocks/>
          </p:cNvSpPr>
          <p:nvPr/>
        </p:nvSpPr>
        <p:spPr bwMode="auto">
          <a:xfrm>
            <a:off x="2336800" y="1733549"/>
            <a:ext cx="73025" cy="63500"/>
          </a:xfrm>
          <a:custGeom>
            <a:avLst/>
            <a:gdLst>
              <a:gd name="T0" fmla="*/ 0 w 46"/>
              <a:gd name="T1" fmla="*/ 0 h 40"/>
              <a:gd name="T2" fmla="*/ 23 w 46"/>
              <a:gd name="T3" fmla="*/ 40 h 40"/>
              <a:gd name="T4" fmla="*/ 46 w 46"/>
              <a:gd name="T5" fmla="*/ 0 h 40"/>
              <a:gd name="T6" fmla="*/ 0 w 46"/>
              <a:gd name="T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0">
                <a:moveTo>
                  <a:pt x="0" y="0"/>
                </a:moveTo>
                <a:lnTo>
                  <a:pt x="23" y="40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0" name="Freeform 88">
            <a:extLst>
              <a:ext uri="{FF2B5EF4-FFF2-40B4-BE49-F238E27FC236}">
                <a16:creationId xmlns:a16="http://schemas.microsoft.com/office/drawing/2014/main" id="{757D91EB-A749-185C-2020-7A44BC0B09CC}"/>
              </a:ext>
            </a:extLst>
          </p:cNvPr>
          <p:cNvSpPr>
            <a:spLocks/>
          </p:cNvSpPr>
          <p:nvPr/>
        </p:nvSpPr>
        <p:spPr bwMode="auto">
          <a:xfrm>
            <a:off x="3155950" y="1322386"/>
            <a:ext cx="1035050" cy="293688"/>
          </a:xfrm>
          <a:custGeom>
            <a:avLst/>
            <a:gdLst>
              <a:gd name="T0" fmla="*/ 3 w 652"/>
              <a:gd name="T1" fmla="*/ 3 h 185"/>
              <a:gd name="T2" fmla="*/ 3 w 652"/>
              <a:gd name="T3" fmla="*/ 6 h 185"/>
              <a:gd name="T4" fmla="*/ 646 w 652"/>
              <a:gd name="T5" fmla="*/ 6 h 185"/>
              <a:gd name="T6" fmla="*/ 646 w 652"/>
              <a:gd name="T7" fmla="*/ 180 h 185"/>
              <a:gd name="T8" fmla="*/ 6 w 652"/>
              <a:gd name="T9" fmla="*/ 180 h 185"/>
              <a:gd name="T10" fmla="*/ 6 w 652"/>
              <a:gd name="T11" fmla="*/ 3 h 185"/>
              <a:gd name="T12" fmla="*/ 3 w 652"/>
              <a:gd name="T13" fmla="*/ 3 h 185"/>
              <a:gd name="T14" fmla="*/ 3 w 652"/>
              <a:gd name="T15" fmla="*/ 6 h 185"/>
              <a:gd name="T16" fmla="*/ 3 w 652"/>
              <a:gd name="T17" fmla="*/ 3 h 185"/>
              <a:gd name="T18" fmla="*/ 0 w 652"/>
              <a:gd name="T19" fmla="*/ 3 h 185"/>
              <a:gd name="T20" fmla="*/ 0 w 652"/>
              <a:gd name="T21" fmla="*/ 185 h 185"/>
              <a:gd name="T22" fmla="*/ 652 w 652"/>
              <a:gd name="T23" fmla="*/ 185 h 185"/>
              <a:gd name="T24" fmla="*/ 652 w 652"/>
              <a:gd name="T25" fmla="*/ 0 h 185"/>
              <a:gd name="T26" fmla="*/ 0 w 652"/>
              <a:gd name="T27" fmla="*/ 0 h 185"/>
              <a:gd name="T28" fmla="*/ 0 w 652"/>
              <a:gd name="T29" fmla="*/ 3 h 185"/>
              <a:gd name="T30" fmla="*/ 3 w 652"/>
              <a:gd name="T31" fmla="*/ 3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52" h="185">
                <a:moveTo>
                  <a:pt x="3" y="3"/>
                </a:moveTo>
                <a:lnTo>
                  <a:pt x="3" y="6"/>
                </a:lnTo>
                <a:lnTo>
                  <a:pt x="646" y="6"/>
                </a:lnTo>
                <a:lnTo>
                  <a:pt x="646" y="180"/>
                </a:lnTo>
                <a:lnTo>
                  <a:pt x="6" y="180"/>
                </a:lnTo>
                <a:lnTo>
                  <a:pt x="6" y="3"/>
                </a:lnTo>
                <a:lnTo>
                  <a:pt x="3" y="3"/>
                </a:lnTo>
                <a:lnTo>
                  <a:pt x="3" y="6"/>
                </a:lnTo>
                <a:lnTo>
                  <a:pt x="3" y="3"/>
                </a:lnTo>
                <a:lnTo>
                  <a:pt x="0" y="3"/>
                </a:lnTo>
                <a:lnTo>
                  <a:pt x="0" y="185"/>
                </a:lnTo>
                <a:lnTo>
                  <a:pt x="652" y="185"/>
                </a:lnTo>
                <a:lnTo>
                  <a:pt x="652" y="0"/>
                </a:lnTo>
                <a:lnTo>
                  <a:pt x="0" y="0"/>
                </a:lnTo>
                <a:lnTo>
                  <a:pt x="0" y="3"/>
                </a:lnTo>
                <a:lnTo>
                  <a:pt x="3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1" name="Rectangle 89">
            <a:extLst>
              <a:ext uri="{FF2B5EF4-FFF2-40B4-BE49-F238E27FC236}">
                <a16:creationId xmlns:a16="http://schemas.microsoft.com/office/drawing/2014/main" id="{82A87F73-8D01-6930-52F2-3E7DEA89AF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1366836"/>
            <a:ext cx="920750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Yep. Both romantic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2" name="Rectangle 90">
            <a:extLst>
              <a:ext uri="{FF2B5EF4-FFF2-40B4-BE49-F238E27FC236}">
                <a16:creationId xmlns:a16="http://schemas.microsoft.com/office/drawing/2014/main" id="{F28B2717-89E4-98FE-B5A8-7F4EA9D4B4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0100" y="1476374"/>
            <a:ext cx="800100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sexual (allo)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3" name="Freeform 91">
            <a:extLst>
              <a:ext uri="{FF2B5EF4-FFF2-40B4-BE49-F238E27FC236}">
                <a16:creationId xmlns:a16="http://schemas.microsoft.com/office/drawing/2014/main" id="{1C298700-895D-0466-258C-18C596B72E88}"/>
              </a:ext>
            </a:extLst>
          </p:cNvPr>
          <p:cNvSpPr>
            <a:spLocks/>
          </p:cNvSpPr>
          <p:nvPr/>
        </p:nvSpPr>
        <p:spPr bwMode="auto">
          <a:xfrm>
            <a:off x="5097463" y="1320799"/>
            <a:ext cx="434975" cy="295275"/>
          </a:xfrm>
          <a:custGeom>
            <a:avLst/>
            <a:gdLst>
              <a:gd name="T0" fmla="*/ 3 w 274"/>
              <a:gd name="T1" fmla="*/ 3 h 186"/>
              <a:gd name="T2" fmla="*/ 3 w 274"/>
              <a:gd name="T3" fmla="*/ 6 h 186"/>
              <a:gd name="T4" fmla="*/ 268 w 274"/>
              <a:gd name="T5" fmla="*/ 6 h 186"/>
              <a:gd name="T6" fmla="*/ 268 w 274"/>
              <a:gd name="T7" fmla="*/ 181 h 186"/>
              <a:gd name="T8" fmla="*/ 5 w 274"/>
              <a:gd name="T9" fmla="*/ 181 h 186"/>
              <a:gd name="T10" fmla="*/ 5 w 274"/>
              <a:gd name="T11" fmla="*/ 3 h 186"/>
              <a:gd name="T12" fmla="*/ 3 w 274"/>
              <a:gd name="T13" fmla="*/ 3 h 186"/>
              <a:gd name="T14" fmla="*/ 3 w 274"/>
              <a:gd name="T15" fmla="*/ 6 h 186"/>
              <a:gd name="T16" fmla="*/ 3 w 274"/>
              <a:gd name="T17" fmla="*/ 3 h 186"/>
              <a:gd name="T18" fmla="*/ 0 w 274"/>
              <a:gd name="T19" fmla="*/ 3 h 186"/>
              <a:gd name="T20" fmla="*/ 0 w 274"/>
              <a:gd name="T21" fmla="*/ 186 h 186"/>
              <a:gd name="T22" fmla="*/ 274 w 274"/>
              <a:gd name="T23" fmla="*/ 186 h 186"/>
              <a:gd name="T24" fmla="*/ 274 w 274"/>
              <a:gd name="T25" fmla="*/ 0 h 186"/>
              <a:gd name="T26" fmla="*/ 0 w 274"/>
              <a:gd name="T27" fmla="*/ 0 h 186"/>
              <a:gd name="T28" fmla="*/ 0 w 274"/>
              <a:gd name="T29" fmla="*/ 3 h 186"/>
              <a:gd name="T30" fmla="*/ 3 w 274"/>
              <a:gd name="T31" fmla="*/ 3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74" h="186">
                <a:moveTo>
                  <a:pt x="3" y="3"/>
                </a:moveTo>
                <a:lnTo>
                  <a:pt x="3" y="6"/>
                </a:lnTo>
                <a:lnTo>
                  <a:pt x="268" y="6"/>
                </a:lnTo>
                <a:lnTo>
                  <a:pt x="268" y="181"/>
                </a:lnTo>
                <a:lnTo>
                  <a:pt x="5" y="181"/>
                </a:lnTo>
                <a:lnTo>
                  <a:pt x="5" y="3"/>
                </a:lnTo>
                <a:lnTo>
                  <a:pt x="3" y="3"/>
                </a:lnTo>
                <a:lnTo>
                  <a:pt x="3" y="6"/>
                </a:lnTo>
                <a:lnTo>
                  <a:pt x="3" y="3"/>
                </a:lnTo>
                <a:lnTo>
                  <a:pt x="0" y="3"/>
                </a:lnTo>
                <a:lnTo>
                  <a:pt x="0" y="186"/>
                </a:lnTo>
                <a:lnTo>
                  <a:pt x="274" y="186"/>
                </a:lnTo>
                <a:lnTo>
                  <a:pt x="274" y="0"/>
                </a:lnTo>
                <a:lnTo>
                  <a:pt x="0" y="0"/>
                </a:lnTo>
                <a:lnTo>
                  <a:pt x="0" y="3"/>
                </a:lnTo>
                <a:lnTo>
                  <a:pt x="3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4" name="Rectangle 92">
            <a:extLst>
              <a:ext uri="{FF2B5EF4-FFF2-40B4-BE49-F238E27FC236}">
                <a16:creationId xmlns:a16="http://schemas.microsoft.com/office/drawing/2014/main" id="{61F11E87-3DAB-080F-1A6E-3B65316DA8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4300" y="1406524"/>
            <a:ext cx="322263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Shrug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5" name="Freeform 93">
            <a:extLst>
              <a:ext uri="{FF2B5EF4-FFF2-40B4-BE49-F238E27FC236}">
                <a16:creationId xmlns:a16="http://schemas.microsoft.com/office/drawing/2014/main" id="{9E6ADBD2-1700-E4B6-A744-BB10DE2C3C68}"/>
              </a:ext>
            </a:extLst>
          </p:cNvPr>
          <p:cNvSpPr>
            <a:spLocks/>
          </p:cNvSpPr>
          <p:nvPr/>
        </p:nvSpPr>
        <p:spPr bwMode="auto">
          <a:xfrm>
            <a:off x="4714875" y="2349499"/>
            <a:ext cx="504825" cy="506413"/>
          </a:xfrm>
          <a:custGeom>
            <a:avLst/>
            <a:gdLst>
              <a:gd name="T0" fmla="*/ 33 w 222"/>
              <a:gd name="T1" fmla="*/ 0 h 222"/>
              <a:gd name="T2" fmla="*/ 188 w 222"/>
              <a:gd name="T3" fmla="*/ 0 h 222"/>
              <a:gd name="T4" fmla="*/ 195 w 222"/>
              <a:gd name="T5" fmla="*/ 1 h 222"/>
              <a:gd name="T6" fmla="*/ 201 w 222"/>
              <a:gd name="T7" fmla="*/ 2 h 222"/>
              <a:gd name="T8" fmla="*/ 207 w 222"/>
              <a:gd name="T9" fmla="*/ 5 h 222"/>
              <a:gd name="T10" fmla="*/ 212 w 222"/>
              <a:gd name="T11" fmla="*/ 8 h 222"/>
              <a:gd name="T12" fmla="*/ 216 w 222"/>
              <a:gd name="T13" fmla="*/ 12 h 222"/>
              <a:gd name="T14" fmla="*/ 219 w 222"/>
              <a:gd name="T15" fmla="*/ 17 h 222"/>
              <a:gd name="T16" fmla="*/ 221 w 222"/>
              <a:gd name="T17" fmla="*/ 22 h 222"/>
              <a:gd name="T18" fmla="*/ 222 w 222"/>
              <a:gd name="T19" fmla="*/ 27 h 222"/>
              <a:gd name="T20" fmla="*/ 222 w 222"/>
              <a:gd name="T21" fmla="*/ 196 h 222"/>
              <a:gd name="T22" fmla="*/ 221 w 222"/>
              <a:gd name="T23" fmla="*/ 201 h 222"/>
              <a:gd name="T24" fmla="*/ 219 w 222"/>
              <a:gd name="T25" fmla="*/ 206 h 222"/>
              <a:gd name="T26" fmla="*/ 216 w 222"/>
              <a:gd name="T27" fmla="*/ 210 h 222"/>
              <a:gd name="T28" fmla="*/ 212 w 222"/>
              <a:gd name="T29" fmla="*/ 214 h 222"/>
              <a:gd name="T30" fmla="*/ 207 w 222"/>
              <a:gd name="T31" fmla="*/ 218 h 222"/>
              <a:gd name="T32" fmla="*/ 201 w 222"/>
              <a:gd name="T33" fmla="*/ 220 h 222"/>
              <a:gd name="T34" fmla="*/ 195 w 222"/>
              <a:gd name="T35" fmla="*/ 222 h 222"/>
              <a:gd name="T36" fmla="*/ 188 w 222"/>
              <a:gd name="T37" fmla="*/ 222 h 222"/>
              <a:gd name="T38" fmla="*/ 33 w 222"/>
              <a:gd name="T39" fmla="*/ 222 h 222"/>
              <a:gd name="T40" fmla="*/ 27 w 222"/>
              <a:gd name="T41" fmla="*/ 222 h 222"/>
              <a:gd name="T42" fmla="*/ 20 w 222"/>
              <a:gd name="T43" fmla="*/ 220 h 222"/>
              <a:gd name="T44" fmla="*/ 15 w 222"/>
              <a:gd name="T45" fmla="*/ 218 h 222"/>
              <a:gd name="T46" fmla="*/ 10 w 222"/>
              <a:gd name="T47" fmla="*/ 214 h 222"/>
              <a:gd name="T48" fmla="*/ 5 w 222"/>
              <a:gd name="T49" fmla="*/ 210 h 222"/>
              <a:gd name="T50" fmla="*/ 2 w 222"/>
              <a:gd name="T51" fmla="*/ 206 h 222"/>
              <a:gd name="T52" fmla="*/ 0 w 222"/>
              <a:gd name="T53" fmla="*/ 201 h 222"/>
              <a:gd name="T54" fmla="*/ 0 w 222"/>
              <a:gd name="T55" fmla="*/ 196 h 222"/>
              <a:gd name="T56" fmla="*/ 0 w 222"/>
              <a:gd name="T57" fmla="*/ 27 h 222"/>
              <a:gd name="T58" fmla="*/ 0 w 222"/>
              <a:gd name="T59" fmla="*/ 22 h 222"/>
              <a:gd name="T60" fmla="*/ 2 w 222"/>
              <a:gd name="T61" fmla="*/ 17 h 222"/>
              <a:gd name="T62" fmla="*/ 5 w 222"/>
              <a:gd name="T63" fmla="*/ 12 h 222"/>
              <a:gd name="T64" fmla="*/ 10 w 222"/>
              <a:gd name="T65" fmla="*/ 8 h 222"/>
              <a:gd name="T66" fmla="*/ 15 w 222"/>
              <a:gd name="T67" fmla="*/ 5 h 222"/>
              <a:gd name="T68" fmla="*/ 20 w 222"/>
              <a:gd name="T69" fmla="*/ 2 h 222"/>
              <a:gd name="T70" fmla="*/ 27 w 222"/>
              <a:gd name="T71" fmla="*/ 1 h 222"/>
              <a:gd name="T72" fmla="*/ 33 w 222"/>
              <a:gd name="T73" fmla="*/ 0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2" h="222">
                <a:moveTo>
                  <a:pt x="33" y="0"/>
                </a:moveTo>
                <a:cubicBezTo>
                  <a:pt x="188" y="0"/>
                  <a:pt x="188" y="0"/>
                  <a:pt x="188" y="0"/>
                </a:cubicBezTo>
                <a:cubicBezTo>
                  <a:pt x="191" y="0"/>
                  <a:pt x="193" y="1"/>
                  <a:pt x="195" y="1"/>
                </a:cubicBezTo>
                <a:cubicBezTo>
                  <a:pt x="197" y="1"/>
                  <a:pt x="199" y="2"/>
                  <a:pt x="201" y="2"/>
                </a:cubicBezTo>
                <a:cubicBezTo>
                  <a:pt x="203" y="3"/>
                  <a:pt x="205" y="4"/>
                  <a:pt x="207" y="5"/>
                </a:cubicBezTo>
                <a:cubicBezTo>
                  <a:pt x="209" y="6"/>
                  <a:pt x="210" y="7"/>
                  <a:pt x="212" y="8"/>
                </a:cubicBezTo>
                <a:cubicBezTo>
                  <a:pt x="213" y="9"/>
                  <a:pt x="215" y="11"/>
                  <a:pt x="216" y="12"/>
                </a:cubicBezTo>
                <a:cubicBezTo>
                  <a:pt x="217" y="14"/>
                  <a:pt x="218" y="15"/>
                  <a:pt x="219" y="17"/>
                </a:cubicBezTo>
                <a:cubicBezTo>
                  <a:pt x="220" y="18"/>
                  <a:pt x="221" y="20"/>
                  <a:pt x="221" y="22"/>
                </a:cubicBezTo>
                <a:cubicBezTo>
                  <a:pt x="221" y="24"/>
                  <a:pt x="222" y="25"/>
                  <a:pt x="222" y="27"/>
                </a:cubicBezTo>
                <a:cubicBezTo>
                  <a:pt x="222" y="196"/>
                  <a:pt x="222" y="196"/>
                  <a:pt x="222" y="196"/>
                </a:cubicBezTo>
                <a:cubicBezTo>
                  <a:pt x="222" y="197"/>
                  <a:pt x="221" y="199"/>
                  <a:pt x="221" y="201"/>
                </a:cubicBezTo>
                <a:cubicBezTo>
                  <a:pt x="221" y="202"/>
                  <a:pt x="220" y="204"/>
                  <a:pt x="219" y="206"/>
                </a:cubicBezTo>
                <a:cubicBezTo>
                  <a:pt x="218" y="207"/>
                  <a:pt x="217" y="209"/>
                  <a:pt x="216" y="210"/>
                </a:cubicBezTo>
                <a:cubicBezTo>
                  <a:pt x="215" y="212"/>
                  <a:pt x="213" y="213"/>
                  <a:pt x="212" y="214"/>
                </a:cubicBezTo>
                <a:cubicBezTo>
                  <a:pt x="210" y="216"/>
                  <a:pt x="209" y="217"/>
                  <a:pt x="207" y="218"/>
                </a:cubicBezTo>
                <a:cubicBezTo>
                  <a:pt x="205" y="219"/>
                  <a:pt x="203" y="219"/>
                  <a:pt x="201" y="220"/>
                </a:cubicBezTo>
                <a:cubicBezTo>
                  <a:pt x="199" y="221"/>
                  <a:pt x="197" y="221"/>
                  <a:pt x="195" y="222"/>
                </a:cubicBezTo>
                <a:cubicBezTo>
                  <a:pt x="193" y="222"/>
                  <a:pt x="191" y="222"/>
                  <a:pt x="188" y="222"/>
                </a:cubicBezTo>
                <a:cubicBezTo>
                  <a:pt x="33" y="222"/>
                  <a:pt x="33" y="222"/>
                  <a:pt x="33" y="222"/>
                </a:cubicBezTo>
                <a:cubicBezTo>
                  <a:pt x="31" y="222"/>
                  <a:pt x="29" y="222"/>
                  <a:pt x="27" y="222"/>
                </a:cubicBezTo>
                <a:cubicBezTo>
                  <a:pt x="24" y="221"/>
                  <a:pt x="22" y="221"/>
                  <a:pt x="20" y="220"/>
                </a:cubicBezTo>
                <a:cubicBezTo>
                  <a:pt x="18" y="219"/>
                  <a:pt x="16" y="219"/>
                  <a:pt x="15" y="218"/>
                </a:cubicBezTo>
                <a:cubicBezTo>
                  <a:pt x="13" y="217"/>
                  <a:pt x="11" y="216"/>
                  <a:pt x="10" y="214"/>
                </a:cubicBezTo>
                <a:cubicBezTo>
                  <a:pt x="8" y="213"/>
                  <a:pt x="7" y="212"/>
                  <a:pt x="5" y="210"/>
                </a:cubicBezTo>
                <a:cubicBezTo>
                  <a:pt x="4" y="209"/>
                  <a:pt x="3" y="207"/>
                  <a:pt x="2" y="206"/>
                </a:cubicBezTo>
                <a:cubicBezTo>
                  <a:pt x="2" y="204"/>
                  <a:pt x="1" y="202"/>
                  <a:pt x="0" y="201"/>
                </a:cubicBezTo>
                <a:cubicBezTo>
                  <a:pt x="0" y="199"/>
                  <a:pt x="0" y="197"/>
                  <a:pt x="0" y="196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5"/>
                  <a:pt x="0" y="24"/>
                  <a:pt x="0" y="22"/>
                </a:cubicBezTo>
                <a:cubicBezTo>
                  <a:pt x="1" y="20"/>
                  <a:pt x="2" y="18"/>
                  <a:pt x="2" y="17"/>
                </a:cubicBezTo>
                <a:cubicBezTo>
                  <a:pt x="3" y="15"/>
                  <a:pt x="4" y="14"/>
                  <a:pt x="5" y="12"/>
                </a:cubicBezTo>
                <a:cubicBezTo>
                  <a:pt x="7" y="11"/>
                  <a:pt x="8" y="9"/>
                  <a:pt x="10" y="8"/>
                </a:cubicBezTo>
                <a:cubicBezTo>
                  <a:pt x="11" y="7"/>
                  <a:pt x="13" y="6"/>
                  <a:pt x="15" y="5"/>
                </a:cubicBezTo>
                <a:cubicBezTo>
                  <a:pt x="16" y="4"/>
                  <a:pt x="18" y="3"/>
                  <a:pt x="20" y="2"/>
                </a:cubicBezTo>
                <a:cubicBezTo>
                  <a:pt x="22" y="2"/>
                  <a:pt x="24" y="1"/>
                  <a:pt x="27" y="1"/>
                </a:cubicBezTo>
                <a:cubicBezTo>
                  <a:pt x="29" y="1"/>
                  <a:pt x="31" y="0"/>
                  <a:pt x="33" y="0"/>
                </a:cubicBezTo>
                <a:close/>
              </a:path>
            </a:pathLst>
          </a:custGeom>
          <a:solidFill>
            <a:srgbClr val="B0E3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6" name="Freeform 94">
            <a:extLst>
              <a:ext uri="{FF2B5EF4-FFF2-40B4-BE49-F238E27FC236}">
                <a16:creationId xmlns:a16="http://schemas.microsoft.com/office/drawing/2014/main" id="{BA143AC9-6D39-C011-4540-B3AE880CF4D8}"/>
              </a:ext>
            </a:extLst>
          </p:cNvPr>
          <p:cNvSpPr>
            <a:spLocks/>
          </p:cNvSpPr>
          <p:nvPr/>
        </p:nvSpPr>
        <p:spPr bwMode="auto">
          <a:xfrm>
            <a:off x="4710113" y="2343149"/>
            <a:ext cx="514350" cy="519113"/>
          </a:xfrm>
          <a:custGeom>
            <a:avLst/>
            <a:gdLst>
              <a:gd name="T0" fmla="*/ 35 w 226"/>
              <a:gd name="T1" fmla="*/ 4 h 228"/>
              <a:gd name="T2" fmla="*/ 197 w 226"/>
              <a:gd name="T3" fmla="*/ 5 h 228"/>
              <a:gd name="T4" fmla="*/ 208 w 226"/>
              <a:gd name="T5" fmla="*/ 9 h 228"/>
              <a:gd name="T6" fmla="*/ 217 w 226"/>
              <a:gd name="T7" fmla="*/ 16 h 228"/>
              <a:gd name="T8" fmla="*/ 221 w 226"/>
              <a:gd name="T9" fmla="*/ 24 h 228"/>
              <a:gd name="T10" fmla="*/ 222 w 226"/>
              <a:gd name="T11" fmla="*/ 199 h 228"/>
              <a:gd name="T12" fmla="*/ 219 w 226"/>
              <a:gd name="T13" fmla="*/ 209 h 228"/>
              <a:gd name="T14" fmla="*/ 213 w 226"/>
              <a:gd name="T15" fmla="*/ 217 h 228"/>
              <a:gd name="T16" fmla="*/ 202 w 226"/>
              <a:gd name="T17" fmla="*/ 222 h 228"/>
              <a:gd name="T18" fmla="*/ 190 w 226"/>
              <a:gd name="T19" fmla="*/ 224 h 228"/>
              <a:gd name="T20" fmla="*/ 29 w 226"/>
              <a:gd name="T21" fmla="*/ 224 h 228"/>
              <a:gd name="T22" fmla="*/ 18 w 226"/>
              <a:gd name="T23" fmla="*/ 220 h 228"/>
              <a:gd name="T24" fmla="*/ 9 w 226"/>
              <a:gd name="T25" fmla="*/ 213 h 228"/>
              <a:gd name="T26" fmla="*/ 4 w 226"/>
              <a:gd name="T27" fmla="*/ 204 h 228"/>
              <a:gd name="T28" fmla="*/ 4 w 226"/>
              <a:gd name="T29" fmla="*/ 29 h 228"/>
              <a:gd name="T30" fmla="*/ 6 w 226"/>
              <a:gd name="T31" fmla="*/ 20 h 228"/>
              <a:gd name="T32" fmla="*/ 13 w 226"/>
              <a:gd name="T33" fmla="*/ 12 h 228"/>
              <a:gd name="T34" fmla="*/ 23 w 226"/>
              <a:gd name="T35" fmla="*/ 6 h 228"/>
              <a:gd name="T36" fmla="*/ 35 w 226"/>
              <a:gd name="T37" fmla="*/ 4 h 228"/>
              <a:gd name="T38" fmla="*/ 35 w 226"/>
              <a:gd name="T39" fmla="*/ 0 h 228"/>
              <a:gd name="T40" fmla="*/ 22 w 226"/>
              <a:gd name="T41" fmla="*/ 2 h 228"/>
              <a:gd name="T42" fmla="*/ 10 w 226"/>
              <a:gd name="T43" fmla="*/ 9 h 228"/>
              <a:gd name="T44" fmla="*/ 3 w 226"/>
              <a:gd name="T45" fmla="*/ 18 h 228"/>
              <a:gd name="T46" fmla="*/ 0 w 226"/>
              <a:gd name="T47" fmla="*/ 29 h 228"/>
              <a:gd name="T48" fmla="*/ 1 w 226"/>
              <a:gd name="T49" fmla="*/ 205 h 228"/>
              <a:gd name="T50" fmla="*/ 6 w 226"/>
              <a:gd name="T51" fmla="*/ 216 h 228"/>
              <a:gd name="T52" fmla="*/ 16 w 226"/>
              <a:gd name="T53" fmla="*/ 223 h 228"/>
              <a:gd name="T54" fmla="*/ 28 w 226"/>
              <a:gd name="T55" fmla="*/ 228 h 228"/>
              <a:gd name="T56" fmla="*/ 190 w 226"/>
              <a:gd name="T57" fmla="*/ 228 h 228"/>
              <a:gd name="T58" fmla="*/ 204 w 226"/>
              <a:gd name="T59" fmla="*/ 226 h 228"/>
              <a:gd name="T60" fmla="*/ 215 w 226"/>
              <a:gd name="T61" fmla="*/ 220 h 228"/>
              <a:gd name="T62" fmla="*/ 223 w 226"/>
              <a:gd name="T63" fmla="*/ 211 h 228"/>
              <a:gd name="T64" fmla="*/ 226 w 226"/>
              <a:gd name="T65" fmla="*/ 199 h 228"/>
              <a:gd name="T66" fmla="*/ 225 w 226"/>
              <a:gd name="T67" fmla="*/ 23 h 228"/>
              <a:gd name="T68" fmla="*/ 220 w 226"/>
              <a:gd name="T69" fmla="*/ 13 h 228"/>
              <a:gd name="T70" fmla="*/ 210 w 226"/>
              <a:gd name="T71" fmla="*/ 5 h 228"/>
              <a:gd name="T72" fmla="*/ 197 w 226"/>
              <a:gd name="T73" fmla="*/ 1 h 228"/>
              <a:gd name="T74" fmla="*/ 35 w 226"/>
              <a:gd name="T75" fmla="*/ 0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26" h="228">
                <a:moveTo>
                  <a:pt x="35" y="2"/>
                </a:moveTo>
                <a:cubicBezTo>
                  <a:pt x="35" y="4"/>
                  <a:pt x="35" y="4"/>
                  <a:pt x="35" y="4"/>
                </a:cubicBezTo>
                <a:cubicBezTo>
                  <a:pt x="190" y="4"/>
                  <a:pt x="190" y="4"/>
                  <a:pt x="190" y="4"/>
                </a:cubicBezTo>
                <a:cubicBezTo>
                  <a:pt x="192" y="4"/>
                  <a:pt x="195" y="5"/>
                  <a:pt x="197" y="5"/>
                </a:cubicBezTo>
                <a:cubicBezTo>
                  <a:pt x="199" y="5"/>
                  <a:pt x="201" y="6"/>
                  <a:pt x="202" y="6"/>
                </a:cubicBezTo>
                <a:cubicBezTo>
                  <a:pt x="204" y="7"/>
                  <a:pt x="206" y="8"/>
                  <a:pt x="208" y="9"/>
                </a:cubicBezTo>
                <a:cubicBezTo>
                  <a:pt x="210" y="10"/>
                  <a:pt x="211" y="11"/>
                  <a:pt x="213" y="12"/>
                </a:cubicBezTo>
                <a:cubicBezTo>
                  <a:pt x="214" y="13"/>
                  <a:pt x="215" y="14"/>
                  <a:pt x="217" y="16"/>
                </a:cubicBezTo>
                <a:cubicBezTo>
                  <a:pt x="218" y="17"/>
                  <a:pt x="219" y="18"/>
                  <a:pt x="219" y="20"/>
                </a:cubicBezTo>
                <a:cubicBezTo>
                  <a:pt x="220" y="21"/>
                  <a:pt x="221" y="23"/>
                  <a:pt x="221" y="24"/>
                </a:cubicBezTo>
                <a:cubicBezTo>
                  <a:pt x="221" y="26"/>
                  <a:pt x="222" y="28"/>
                  <a:pt x="222" y="29"/>
                </a:cubicBezTo>
                <a:cubicBezTo>
                  <a:pt x="222" y="199"/>
                  <a:pt x="222" y="199"/>
                  <a:pt x="222" y="199"/>
                </a:cubicBezTo>
                <a:cubicBezTo>
                  <a:pt x="222" y="201"/>
                  <a:pt x="221" y="203"/>
                  <a:pt x="221" y="204"/>
                </a:cubicBezTo>
                <a:cubicBezTo>
                  <a:pt x="221" y="206"/>
                  <a:pt x="220" y="207"/>
                  <a:pt x="219" y="209"/>
                </a:cubicBezTo>
                <a:cubicBezTo>
                  <a:pt x="219" y="210"/>
                  <a:pt x="218" y="212"/>
                  <a:pt x="217" y="213"/>
                </a:cubicBezTo>
                <a:cubicBezTo>
                  <a:pt x="215" y="214"/>
                  <a:pt x="214" y="216"/>
                  <a:pt x="213" y="217"/>
                </a:cubicBezTo>
                <a:cubicBezTo>
                  <a:pt x="211" y="218"/>
                  <a:pt x="210" y="219"/>
                  <a:pt x="208" y="220"/>
                </a:cubicBezTo>
                <a:cubicBezTo>
                  <a:pt x="206" y="221"/>
                  <a:pt x="204" y="222"/>
                  <a:pt x="202" y="222"/>
                </a:cubicBezTo>
                <a:cubicBezTo>
                  <a:pt x="201" y="223"/>
                  <a:pt x="199" y="223"/>
                  <a:pt x="197" y="224"/>
                </a:cubicBezTo>
                <a:cubicBezTo>
                  <a:pt x="195" y="224"/>
                  <a:pt x="192" y="224"/>
                  <a:pt x="190" y="224"/>
                </a:cubicBezTo>
                <a:cubicBezTo>
                  <a:pt x="35" y="224"/>
                  <a:pt x="35" y="224"/>
                  <a:pt x="35" y="224"/>
                </a:cubicBezTo>
                <a:cubicBezTo>
                  <a:pt x="33" y="224"/>
                  <a:pt x="31" y="224"/>
                  <a:pt x="29" y="224"/>
                </a:cubicBezTo>
                <a:cubicBezTo>
                  <a:pt x="27" y="223"/>
                  <a:pt x="25" y="223"/>
                  <a:pt x="23" y="222"/>
                </a:cubicBezTo>
                <a:cubicBezTo>
                  <a:pt x="21" y="222"/>
                  <a:pt x="19" y="221"/>
                  <a:pt x="18" y="220"/>
                </a:cubicBezTo>
                <a:cubicBezTo>
                  <a:pt x="16" y="219"/>
                  <a:pt x="14" y="218"/>
                  <a:pt x="13" y="217"/>
                </a:cubicBezTo>
                <a:cubicBezTo>
                  <a:pt x="11" y="216"/>
                  <a:pt x="10" y="214"/>
                  <a:pt x="9" y="213"/>
                </a:cubicBezTo>
                <a:cubicBezTo>
                  <a:pt x="8" y="212"/>
                  <a:pt x="7" y="210"/>
                  <a:pt x="6" y="209"/>
                </a:cubicBezTo>
                <a:cubicBezTo>
                  <a:pt x="5" y="207"/>
                  <a:pt x="5" y="206"/>
                  <a:pt x="4" y="204"/>
                </a:cubicBezTo>
                <a:cubicBezTo>
                  <a:pt x="4" y="202"/>
                  <a:pt x="4" y="201"/>
                  <a:pt x="4" y="199"/>
                </a:cubicBezTo>
                <a:cubicBezTo>
                  <a:pt x="4" y="29"/>
                  <a:pt x="4" y="29"/>
                  <a:pt x="4" y="29"/>
                </a:cubicBezTo>
                <a:cubicBezTo>
                  <a:pt x="4" y="28"/>
                  <a:pt x="4" y="26"/>
                  <a:pt x="4" y="24"/>
                </a:cubicBezTo>
                <a:cubicBezTo>
                  <a:pt x="5" y="23"/>
                  <a:pt x="5" y="21"/>
                  <a:pt x="6" y="20"/>
                </a:cubicBezTo>
                <a:cubicBezTo>
                  <a:pt x="7" y="18"/>
                  <a:pt x="8" y="17"/>
                  <a:pt x="9" y="16"/>
                </a:cubicBezTo>
                <a:cubicBezTo>
                  <a:pt x="10" y="14"/>
                  <a:pt x="11" y="13"/>
                  <a:pt x="13" y="12"/>
                </a:cubicBezTo>
                <a:cubicBezTo>
                  <a:pt x="14" y="11"/>
                  <a:pt x="16" y="10"/>
                  <a:pt x="18" y="9"/>
                </a:cubicBezTo>
                <a:cubicBezTo>
                  <a:pt x="19" y="8"/>
                  <a:pt x="21" y="7"/>
                  <a:pt x="23" y="6"/>
                </a:cubicBezTo>
                <a:cubicBezTo>
                  <a:pt x="25" y="6"/>
                  <a:pt x="27" y="5"/>
                  <a:pt x="29" y="5"/>
                </a:cubicBezTo>
                <a:cubicBezTo>
                  <a:pt x="31" y="5"/>
                  <a:pt x="33" y="4"/>
                  <a:pt x="35" y="4"/>
                </a:cubicBezTo>
                <a:cubicBezTo>
                  <a:pt x="35" y="2"/>
                  <a:pt x="35" y="2"/>
                  <a:pt x="35" y="2"/>
                </a:cubicBezTo>
                <a:cubicBezTo>
                  <a:pt x="35" y="0"/>
                  <a:pt x="35" y="0"/>
                  <a:pt x="35" y="0"/>
                </a:cubicBezTo>
                <a:cubicBezTo>
                  <a:pt x="33" y="0"/>
                  <a:pt x="31" y="1"/>
                  <a:pt x="28" y="1"/>
                </a:cubicBezTo>
                <a:cubicBezTo>
                  <a:pt x="26" y="1"/>
                  <a:pt x="24" y="2"/>
                  <a:pt x="22" y="2"/>
                </a:cubicBezTo>
                <a:cubicBezTo>
                  <a:pt x="20" y="3"/>
                  <a:pt x="18" y="4"/>
                  <a:pt x="16" y="5"/>
                </a:cubicBezTo>
                <a:cubicBezTo>
                  <a:pt x="14" y="6"/>
                  <a:pt x="12" y="7"/>
                  <a:pt x="10" y="9"/>
                </a:cubicBezTo>
                <a:cubicBezTo>
                  <a:pt x="9" y="10"/>
                  <a:pt x="7" y="11"/>
                  <a:pt x="6" y="13"/>
                </a:cubicBezTo>
                <a:cubicBezTo>
                  <a:pt x="5" y="15"/>
                  <a:pt x="4" y="16"/>
                  <a:pt x="3" y="18"/>
                </a:cubicBezTo>
                <a:cubicBezTo>
                  <a:pt x="2" y="20"/>
                  <a:pt x="1" y="22"/>
                  <a:pt x="1" y="23"/>
                </a:cubicBezTo>
                <a:cubicBezTo>
                  <a:pt x="0" y="25"/>
                  <a:pt x="0" y="27"/>
                  <a:pt x="0" y="29"/>
                </a:cubicBezTo>
                <a:cubicBezTo>
                  <a:pt x="0" y="199"/>
                  <a:pt x="0" y="199"/>
                  <a:pt x="0" y="199"/>
                </a:cubicBezTo>
                <a:cubicBezTo>
                  <a:pt x="0" y="201"/>
                  <a:pt x="0" y="203"/>
                  <a:pt x="1" y="205"/>
                </a:cubicBezTo>
                <a:cubicBezTo>
                  <a:pt x="1" y="207"/>
                  <a:pt x="2" y="209"/>
                  <a:pt x="3" y="211"/>
                </a:cubicBezTo>
                <a:cubicBezTo>
                  <a:pt x="4" y="212"/>
                  <a:pt x="5" y="214"/>
                  <a:pt x="6" y="216"/>
                </a:cubicBezTo>
                <a:cubicBezTo>
                  <a:pt x="7" y="217"/>
                  <a:pt x="9" y="219"/>
                  <a:pt x="10" y="220"/>
                </a:cubicBezTo>
                <a:cubicBezTo>
                  <a:pt x="12" y="221"/>
                  <a:pt x="14" y="222"/>
                  <a:pt x="16" y="223"/>
                </a:cubicBezTo>
                <a:cubicBezTo>
                  <a:pt x="18" y="224"/>
                  <a:pt x="20" y="225"/>
                  <a:pt x="22" y="226"/>
                </a:cubicBezTo>
                <a:cubicBezTo>
                  <a:pt x="24" y="227"/>
                  <a:pt x="26" y="227"/>
                  <a:pt x="28" y="228"/>
                </a:cubicBezTo>
                <a:cubicBezTo>
                  <a:pt x="31" y="228"/>
                  <a:pt x="33" y="228"/>
                  <a:pt x="35" y="228"/>
                </a:cubicBezTo>
                <a:cubicBezTo>
                  <a:pt x="190" y="228"/>
                  <a:pt x="190" y="228"/>
                  <a:pt x="190" y="228"/>
                </a:cubicBezTo>
                <a:cubicBezTo>
                  <a:pt x="193" y="228"/>
                  <a:pt x="195" y="228"/>
                  <a:pt x="197" y="228"/>
                </a:cubicBezTo>
                <a:cubicBezTo>
                  <a:pt x="199" y="227"/>
                  <a:pt x="202" y="227"/>
                  <a:pt x="204" y="226"/>
                </a:cubicBezTo>
                <a:cubicBezTo>
                  <a:pt x="206" y="225"/>
                  <a:pt x="208" y="224"/>
                  <a:pt x="210" y="223"/>
                </a:cubicBezTo>
                <a:cubicBezTo>
                  <a:pt x="212" y="222"/>
                  <a:pt x="214" y="221"/>
                  <a:pt x="215" y="220"/>
                </a:cubicBezTo>
                <a:cubicBezTo>
                  <a:pt x="217" y="219"/>
                  <a:pt x="218" y="217"/>
                  <a:pt x="220" y="216"/>
                </a:cubicBezTo>
                <a:cubicBezTo>
                  <a:pt x="221" y="214"/>
                  <a:pt x="222" y="212"/>
                  <a:pt x="223" y="211"/>
                </a:cubicBezTo>
                <a:cubicBezTo>
                  <a:pt x="224" y="209"/>
                  <a:pt x="224" y="207"/>
                  <a:pt x="225" y="205"/>
                </a:cubicBezTo>
                <a:cubicBezTo>
                  <a:pt x="225" y="203"/>
                  <a:pt x="226" y="201"/>
                  <a:pt x="226" y="199"/>
                </a:cubicBezTo>
                <a:cubicBezTo>
                  <a:pt x="226" y="29"/>
                  <a:pt x="226" y="29"/>
                  <a:pt x="226" y="29"/>
                </a:cubicBezTo>
                <a:cubicBezTo>
                  <a:pt x="226" y="27"/>
                  <a:pt x="225" y="25"/>
                  <a:pt x="225" y="23"/>
                </a:cubicBezTo>
                <a:cubicBezTo>
                  <a:pt x="224" y="22"/>
                  <a:pt x="224" y="20"/>
                  <a:pt x="223" y="18"/>
                </a:cubicBezTo>
                <a:cubicBezTo>
                  <a:pt x="222" y="16"/>
                  <a:pt x="221" y="15"/>
                  <a:pt x="220" y="13"/>
                </a:cubicBezTo>
                <a:cubicBezTo>
                  <a:pt x="218" y="11"/>
                  <a:pt x="217" y="10"/>
                  <a:pt x="215" y="9"/>
                </a:cubicBezTo>
                <a:cubicBezTo>
                  <a:pt x="214" y="7"/>
                  <a:pt x="212" y="6"/>
                  <a:pt x="210" y="5"/>
                </a:cubicBezTo>
                <a:cubicBezTo>
                  <a:pt x="208" y="4"/>
                  <a:pt x="206" y="3"/>
                  <a:pt x="204" y="2"/>
                </a:cubicBezTo>
                <a:cubicBezTo>
                  <a:pt x="202" y="2"/>
                  <a:pt x="199" y="1"/>
                  <a:pt x="197" y="1"/>
                </a:cubicBezTo>
                <a:cubicBezTo>
                  <a:pt x="195" y="1"/>
                  <a:pt x="193" y="0"/>
                  <a:pt x="190" y="0"/>
                </a:cubicBezTo>
                <a:cubicBezTo>
                  <a:pt x="35" y="0"/>
                  <a:pt x="35" y="0"/>
                  <a:pt x="35" y="0"/>
                </a:cubicBezTo>
                <a:lnTo>
                  <a:pt x="35" y="2"/>
                </a:lnTo>
                <a:close/>
              </a:path>
            </a:pathLst>
          </a:custGeom>
          <a:solidFill>
            <a:srgbClr val="0E80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" name="Rectangle 95">
            <a:extLst>
              <a:ext uri="{FF2B5EF4-FFF2-40B4-BE49-F238E27FC236}">
                <a16:creationId xmlns:a16="http://schemas.microsoft.com/office/drawing/2014/main" id="{B6CBD6CF-3823-7232-7044-259163881C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6625" y="2551112"/>
            <a:ext cx="51435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Questioning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8" name="Freeform 96">
            <a:extLst>
              <a:ext uri="{FF2B5EF4-FFF2-40B4-BE49-F238E27FC236}">
                <a16:creationId xmlns:a16="http://schemas.microsoft.com/office/drawing/2014/main" id="{91A47D94-C029-CB96-6197-0EA9193C87ED}"/>
              </a:ext>
            </a:extLst>
          </p:cNvPr>
          <p:cNvSpPr>
            <a:spLocks/>
          </p:cNvSpPr>
          <p:nvPr/>
        </p:nvSpPr>
        <p:spPr bwMode="auto">
          <a:xfrm>
            <a:off x="1376363" y="1466849"/>
            <a:ext cx="1779588" cy="1484313"/>
          </a:xfrm>
          <a:custGeom>
            <a:avLst/>
            <a:gdLst>
              <a:gd name="T0" fmla="*/ 1121 w 1121"/>
              <a:gd name="T1" fmla="*/ 0 h 935"/>
              <a:gd name="T2" fmla="*/ 0 w 1121"/>
              <a:gd name="T3" fmla="*/ 0 h 935"/>
              <a:gd name="T4" fmla="*/ 0 w 1121"/>
              <a:gd name="T5" fmla="*/ 935 h 935"/>
              <a:gd name="T6" fmla="*/ 5 w 1121"/>
              <a:gd name="T7" fmla="*/ 935 h 935"/>
              <a:gd name="T8" fmla="*/ 5 w 1121"/>
              <a:gd name="T9" fmla="*/ 5 h 935"/>
              <a:gd name="T10" fmla="*/ 1121 w 1121"/>
              <a:gd name="T11" fmla="*/ 5 h 935"/>
              <a:gd name="T12" fmla="*/ 1121 w 1121"/>
              <a:gd name="T13" fmla="*/ 0 h 935"/>
              <a:gd name="T14" fmla="*/ 1121 w 1121"/>
              <a:gd name="T15" fmla="*/ 0 h 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21" h="935">
                <a:moveTo>
                  <a:pt x="1121" y="0"/>
                </a:moveTo>
                <a:lnTo>
                  <a:pt x="0" y="0"/>
                </a:lnTo>
                <a:lnTo>
                  <a:pt x="0" y="935"/>
                </a:lnTo>
                <a:lnTo>
                  <a:pt x="5" y="935"/>
                </a:lnTo>
                <a:lnTo>
                  <a:pt x="5" y="5"/>
                </a:lnTo>
                <a:lnTo>
                  <a:pt x="1121" y="5"/>
                </a:lnTo>
                <a:lnTo>
                  <a:pt x="1121" y="0"/>
                </a:lnTo>
                <a:lnTo>
                  <a:pt x="1121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9" name="Freeform 97">
            <a:extLst>
              <a:ext uri="{FF2B5EF4-FFF2-40B4-BE49-F238E27FC236}">
                <a16:creationId xmlns:a16="http://schemas.microsoft.com/office/drawing/2014/main" id="{33BA4D05-A90F-7E19-A25F-947880B3640F}"/>
              </a:ext>
            </a:extLst>
          </p:cNvPr>
          <p:cNvSpPr>
            <a:spLocks/>
          </p:cNvSpPr>
          <p:nvPr/>
        </p:nvSpPr>
        <p:spPr bwMode="auto">
          <a:xfrm>
            <a:off x="1344613" y="2940049"/>
            <a:ext cx="71438" cy="60325"/>
          </a:xfrm>
          <a:custGeom>
            <a:avLst/>
            <a:gdLst>
              <a:gd name="T0" fmla="*/ 0 w 45"/>
              <a:gd name="T1" fmla="*/ 0 h 38"/>
              <a:gd name="T2" fmla="*/ 23 w 45"/>
              <a:gd name="T3" fmla="*/ 38 h 38"/>
              <a:gd name="T4" fmla="*/ 45 w 45"/>
              <a:gd name="T5" fmla="*/ 0 h 38"/>
              <a:gd name="T6" fmla="*/ 0 w 45"/>
              <a:gd name="T7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" h="38">
                <a:moveTo>
                  <a:pt x="0" y="0"/>
                </a:moveTo>
                <a:lnTo>
                  <a:pt x="23" y="38"/>
                </a:lnTo>
                <a:lnTo>
                  <a:pt x="45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0" name="Rectangle 98">
            <a:extLst>
              <a:ext uri="{FF2B5EF4-FFF2-40B4-BE49-F238E27FC236}">
                <a16:creationId xmlns:a16="http://schemas.microsoft.com/office/drawing/2014/main" id="{F066141B-8ACC-1897-E63D-3F61AE4743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34450" y="1384299"/>
            <a:ext cx="350838" cy="282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1" name="Freeform 99">
            <a:extLst>
              <a:ext uri="{FF2B5EF4-FFF2-40B4-BE49-F238E27FC236}">
                <a16:creationId xmlns:a16="http://schemas.microsoft.com/office/drawing/2014/main" id="{E39B5D38-E2A6-E998-9E5D-3D1DD348C8CA}"/>
              </a:ext>
            </a:extLst>
          </p:cNvPr>
          <p:cNvSpPr>
            <a:spLocks/>
          </p:cNvSpPr>
          <p:nvPr/>
        </p:nvSpPr>
        <p:spPr bwMode="auto">
          <a:xfrm>
            <a:off x="8929688" y="1379536"/>
            <a:ext cx="358775" cy="292100"/>
          </a:xfrm>
          <a:custGeom>
            <a:avLst/>
            <a:gdLst>
              <a:gd name="T0" fmla="*/ 3 w 226"/>
              <a:gd name="T1" fmla="*/ 3 h 184"/>
              <a:gd name="T2" fmla="*/ 3 w 226"/>
              <a:gd name="T3" fmla="*/ 6 h 184"/>
              <a:gd name="T4" fmla="*/ 221 w 226"/>
              <a:gd name="T5" fmla="*/ 6 h 184"/>
              <a:gd name="T6" fmla="*/ 221 w 226"/>
              <a:gd name="T7" fmla="*/ 178 h 184"/>
              <a:gd name="T8" fmla="*/ 6 w 226"/>
              <a:gd name="T9" fmla="*/ 178 h 184"/>
              <a:gd name="T10" fmla="*/ 6 w 226"/>
              <a:gd name="T11" fmla="*/ 3 h 184"/>
              <a:gd name="T12" fmla="*/ 3 w 226"/>
              <a:gd name="T13" fmla="*/ 3 h 184"/>
              <a:gd name="T14" fmla="*/ 3 w 226"/>
              <a:gd name="T15" fmla="*/ 6 h 184"/>
              <a:gd name="T16" fmla="*/ 3 w 226"/>
              <a:gd name="T17" fmla="*/ 3 h 184"/>
              <a:gd name="T18" fmla="*/ 0 w 226"/>
              <a:gd name="T19" fmla="*/ 3 h 184"/>
              <a:gd name="T20" fmla="*/ 0 w 226"/>
              <a:gd name="T21" fmla="*/ 184 h 184"/>
              <a:gd name="T22" fmla="*/ 226 w 226"/>
              <a:gd name="T23" fmla="*/ 184 h 184"/>
              <a:gd name="T24" fmla="*/ 226 w 226"/>
              <a:gd name="T25" fmla="*/ 0 h 184"/>
              <a:gd name="T26" fmla="*/ 0 w 226"/>
              <a:gd name="T27" fmla="*/ 0 h 184"/>
              <a:gd name="T28" fmla="*/ 0 w 226"/>
              <a:gd name="T29" fmla="*/ 3 h 184"/>
              <a:gd name="T30" fmla="*/ 3 w 226"/>
              <a:gd name="T31" fmla="*/ 3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26" h="184">
                <a:moveTo>
                  <a:pt x="3" y="3"/>
                </a:moveTo>
                <a:lnTo>
                  <a:pt x="3" y="6"/>
                </a:lnTo>
                <a:lnTo>
                  <a:pt x="221" y="6"/>
                </a:lnTo>
                <a:lnTo>
                  <a:pt x="221" y="178"/>
                </a:lnTo>
                <a:lnTo>
                  <a:pt x="6" y="178"/>
                </a:lnTo>
                <a:lnTo>
                  <a:pt x="6" y="3"/>
                </a:lnTo>
                <a:lnTo>
                  <a:pt x="3" y="3"/>
                </a:lnTo>
                <a:lnTo>
                  <a:pt x="3" y="6"/>
                </a:lnTo>
                <a:lnTo>
                  <a:pt x="3" y="3"/>
                </a:lnTo>
                <a:lnTo>
                  <a:pt x="0" y="3"/>
                </a:lnTo>
                <a:lnTo>
                  <a:pt x="0" y="184"/>
                </a:lnTo>
                <a:lnTo>
                  <a:pt x="226" y="184"/>
                </a:lnTo>
                <a:lnTo>
                  <a:pt x="226" y="0"/>
                </a:lnTo>
                <a:lnTo>
                  <a:pt x="0" y="0"/>
                </a:lnTo>
                <a:lnTo>
                  <a:pt x="0" y="3"/>
                </a:lnTo>
                <a:lnTo>
                  <a:pt x="3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2" name="Rectangle 100">
            <a:extLst>
              <a:ext uri="{FF2B5EF4-FFF2-40B4-BE49-F238E27FC236}">
                <a16:creationId xmlns:a16="http://schemas.microsoft.com/office/drawing/2014/main" id="{E000FA14-A3B1-4487-F238-F52543A3B4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9538" y="1465261"/>
            <a:ext cx="292100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Nope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3" name="Freeform 101">
            <a:extLst>
              <a:ext uri="{FF2B5EF4-FFF2-40B4-BE49-F238E27FC236}">
                <a16:creationId xmlns:a16="http://schemas.microsoft.com/office/drawing/2014/main" id="{616D0B4E-F04C-61C8-2B14-8D851E217334}"/>
              </a:ext>
            </a:extLst>
          </p:cNvPr>
          <p:cNvSpPr>
            <a:spLocks/>
          </p:cNvSpPr>
          <p:nvPr/>
        </p:nvSpPr>
        <p:spPr bwMode="auto">
          <a:xfrm>
            <a:off x="1063625" y="3021012"/>
            <a:ext cx="654050" cy="344488"/>
          </a:xfrm>
          <a:custGeom>
            <a:avLst/>
            <a:gdLst>
              <a:gd name="T0" fmla="*/ 3 w 412"/>
              <a:gd name="T1" fmla="*/ 3 h 217"/>
              <a:gd name="T2" fmla="*/ 3 w 412"/>
              <a:gd name="T3" fmla="*/ 6 h 217"/>
              <a:gd name="T4" fmla="*/ 406 w 412"/>
              <a:gd name="T5" fmla="*/ 6 h 217"/>
              <a:gd name="T6" fmla="*/ 406 w 412"/>
              <a:gd name="T7" fmla="*/ 211 h 217"/>
              <a:gd name="T8" fmla="*/ 6 w 412"/>
              <a:gd name="T9" fmla="*/ 211 h 217"/>
              <a:gd name="T10" fmla="*/ 6 w 412"/>
              <a:gd name="T11" fmla="*/ 3 h 217"/>
              <a:gd name="T12" fmla="*/ 3 w 412"/>
              <a:gd name="T13" fmla="*/ 3 h 217"/>
              <a:gd name="T14" fmla="*/ 3 w 412"/>
              <a:gd name="T15" fmla="*/ 6 h 217"/>
              <a:gd name="T16" fmla="*/ 3 w 412"/>
              <a:gd name="T17" fmla="*/ 3 h 217"/>
              <a:gd name="T18" fmla="*/ 0 w 412"/>
              <a:gd name="T19" fmla="*/ 3 h 217"/>
              <a:gd name="T20" fmla="*/ 0 w 412"/>
              <a:gd name="T21" fmla="*/ 217 h 217"/>
              <a:gd name="T22" fmla="*/ 412 w 412"/>
              <a:gd name="T23" fmla="*/ 217 h 217"/>
              <a:gd name="T24" fmla="*/ 412 w 412"/>
              <a:gd name="T25" fmla="*/ 0 h 217"/>
              <a:gd name="T26" fmla="*/ 0 w 412"/>
              <a:gd name="T27" fmla="*/ 0 h 217"/>
              <a:gd name="T28" fmla="*/ 0 w 412"/>
              <a:gd name="T29" fmla="*/ 3 h 217"/>
              <a:gd name="T30" fmla="*/ 3 w 412"/>
              <a:gd name="T31" fmla="*/ 3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12" h="217">
                <a:moveTo>
                  <a:pt x="3" y="3"/>
                </a:moveTo>
                <a:lnTo>
                  <a:pt x="3" y="6"/>
                </a:lnTo>
                <a:lnTo>
                  <a:pt x="406" y="6"/>
                </a:lnTo>
                <a:lnTo>
                  <a:pt x="406" y="211"/>
                </a:lnTo>
                <a:lnTo>
                  <a:pt x="6" y="211"/>
                </a:lnTo>
                <a:lnTo>
                  <a:pt x="6" y="3"/>
                </a:lnTo>
                <a:lnTo>
                  <a:pt x="3" y="3"/>
                </a:lnTo>
                <a:lnTo>
                  <a:pt x="3" y="6"/>
                </a:lnTo>
                <a:lnTo>
                  <a:pt x="3" y="3"/>
                </a:lnTo>
                <a:lnTo>
                  <a:pt x="0" y="3"/>
                </a:lnTo>
                <a:lnTo>
                  <a:pt x="0" y="217"/>
                </a:lnTo>
                <a:lnTo>
                  <a:pt x="412" y="217"/>
                </a:lnTo>
                <a:lnTo>
                  <a:pt x="412" y="0"/>
                </a:lnTo>
                <a:lnTo>
                  <a:pt x="0" y="0"/>
                </a:lnTo>
                <a:lnTo>
                  <a:pt x="0" y="3"/>
                </a:lnTo>
                <a:lnTo>
                  <a:pt x="3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4" name="Rectangle 102">
            <a:extLst>
              <a:ext uri="{FF2B5EF4-FFF2-40B4-BE49-F238E27FC236}">
                <a16:creationId xmlns:a16="http://schemas.microsoft.com/office/drawing/2014/main" id="{EFF06EA3-808B-AC83-1112-ABDE8415F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1575" y="3095624"/>
            <a:ext cx="52228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the other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5" name="Rectangle 103">
            <a:extLst>
              <a:ext uri="{FF2B5EF4-FFF2-40B4-BE49-F238E27FC236}">
                <a16:creationId xmlns:a16="http://schemas.microsoft.com/office/drawing/2014/main" id="{5F757DFE-20A5-1773-A680-3FA64E9438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3" y="3192462"/>
            <a:ext cx="58261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binary gender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6" name="Rectangle 104">
            <a:extLst>
              <a:ext uri="{FF2B5EF4-FFF2-40B4-BE49-F238E27FC236}">
                <a16:creationId xmlns:a16="http://schemas.microsoft.com/office/drawing/2014/main" id="{496A76F3-8ECB-238E-4614-53F167B7C8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5538" y="3732212"/>
            <a:ext cx="63976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Straight/Hetero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7" name="Freeform 105">
            <a:extLst>
              <a:ext uri="{FF2B5EF4-FFF2-40B4-BE49-F238E27FC236}">
                <a16:creationId xmlns:a16="http://schemas.microsoft.com/office/drawing/2014/main" id="{89D424A5-488B-6ADB-F962-983963897DFF}"/>
              </a:ext>
            </a:extLst>
          </p:cNvPr>
          <p:cNvSpPr>
            <a:spLocks/>
          </p:cNvSpPr>
          <p:nvPr/>
        </p:nvSpPr>
        <p:spPr bwMode="auto">
          <a:xfrm>
            <a:off x="1376363" y="3359149"/>
            <a:ext cx="7938" cy="138113"/>
          </a:xfrm>
          <a:custGeom>
            <a:avLst/>
            <a:gdLst>
              <a:gd name="T0" fmla="*/ 0 w 5"/>
              <a:gd name="T1" fmla="*/ 0 h 87"/>
              <a:gd name="T2" fmla="*/ 0 w 5"/>
              <a:gd name="T3" fmla="*/ 87 h 87"/>
              <a:gd name="T4" fmla="*/ 0 w 5"/>
              <a:gd name="T5" fmla="*/ 87 h 87"/>
              <a:gd name="T6" fmla="*/ 5 w 5"/>
              <a:gd name="T7" fmla="*/ 87 h 87"/>
              <a:gd name="T8" fmla="*/ 5 w 5"/>
              <a:gd name="T9" fmla="*/ 87 h 87"/>
              <a:gd name="T10" fmla="*/ 5 w 5"/>
              <a:gd name="T11" fmla="*/ 87 h 87"/>
              <a:gd name="T12" fmla="*/ 5 w 5"/>
              <a:gd name="T13" fmla="*/ 0 h 87"/>
              <a:gd name="T14" fmla="*/ 0 w 5"/>
              <a:gd name="T15" fmla="*/ 0 h 87"/>
              <a:gd name="T16" fmla="*/ 0 w 5"/>
              <a:gd name="T17" fmla="*/ 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" h="87">
                <a:moveTo>
                  <a:pt x="0" y="0"/>
                </a:moveTo>
                <a:lnTo>
                  <a:pt x="0" y="87"/>
                </a:lnTo>
                <a:lnTo>
                  <a:pt x="0" y="87"/>
                </a:lnTo>
                <a:lnTo>
                  <a:pt x="5" y="87"/>
                </a:lnTo>
                <a:lnTo>
                  <a:pt x="5" y="87"/>
                </a:lnTo>
                <a:lnTo>
                  <a:pt x="5" y="87"/>
                </a:lnTo>
                <a:lnTo>
                  <a:pt x="5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" name="Freeform 106">
            <a:extLst>
              <a:ext uri="{FF2B5EF4-FFF2-40B4-BE49-F238E27FC236}">
                <a16:creationId xmlns:a16="http://schemas.microsoft.com/office/drawing/2014/main" id="{6A1FCA5D-9D7F-8988-6C8B-BFDA85CBB0B2}"/>
              </a:ext>
            </a:extLst>
          </p:cNvPr>
          <p:cNvSpPr>
            <a:spLocks/>
          </p:cNvSpPr>
          <p:nvPr/>
        </p:nvSpPr>
        <p:spPr bwMode="auto">
          <a:xfrm>
            <a:off x="1344613" y="3487737"/>
            <a:ext cx="71438" cy="61913"/>
          </a:xfrm>
          <a:custGeom>
            <a:avLst/>
            <a:gdLst>
              <a:gd name="T0" fmla="*/ 0 w 45"/>
              <a:gd name="T1" fmla="*/ 0 h 39"/>
              <a:gd name="T2" fmla="*/ 23 w 45"/>
              <a:gd name="T3" fmla="*/ 39 h 39"/>
              <a:gd name="T4" fmla="*/ 45 w 45"/>
              <a:gd name="T5" fmla="*/ 0 h 39"/>
              <a:gd name="T6" fmla="*/ 0 w 45"/>
              <a:gd name="T7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" h="39">
                <a:moveTo>
                  <a:pt x="0" y="0"/>
                </a:moveTo>
                <a:lnTo>
                  <a:pt x="23" y="39"/>
                </a:lnTo>
                <a:lnTo>
                  <a:pt x="45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9" name="Freeform 107">
            <a:extLst>
              <a:ext uri="{FF2B5EF4-FFF2-40B4-BE49-F238E27FC236}">
                <a16:creationId xmlns:a16="http://schemas.microsoft.com/office/drawing/2014/main" id="{596F7703-CBCB-B55B-3E91-195F69737D08}"/>
              </a:ext>
            </a:extLst>
          </p:cNvPr>
          <p:cNvSpPr>
            <a:spLocks/>
          </p:cNvSpPr>
          <p:nvPr/>
        </p:nvSpPr>
        <p:spPr bwMode="auto">
          <a:xfrm>
            <a:off x="5419725" y="2349499"/>
            <a:ext cx="481013" cy="506413"/>
          </a:xfrm>
          <a:custGeom>
            <a:avLst/>
            <a:gdLst>
              <a:gd name="T0" fmla="*/ 32 w 211"/>
              <a:gd name="T1" fmla="*/ 0 h 222"/>
              <a:gd name="T2" fmla="*/ 179 w 211"/>
              <a:gd name="T3" fmla="*/ 0 h 222"/>
              <a:gd name="T4" fmla="*/ 186 w 211"/>
              <a:gd name="T5" fmla="*/ 1 h 222"/>
              <a:gd name="T6" fmla="*/ 192 w 211"/>
              <a:gd name="T7" fmla="*/ 2 h 222"/>
              <a:gd name="T8" fmla="*/ 197 w 211"/>
              <a:gd name="T9" fmla="*/ 5 h 222"/>
              <a:gd name="T10" fmla="*/ 202 w 211"/>
              <a:gd name="T11" fmla="*/ 8 h 222"/>
              <a:gd name="T12" fmla="*/ 206 w 211"/>
              <a:gd name="T13" fmla="*/ 12 h 222"/>
              <a:gd name="T14" fmla="*/ 209 w 211"/>
              <a:gd name="T15" fmla="*/ 17 h 222"/>
              <a:gd name="T16" fmla="*/ 210 w 211"/>
              <a:gd name="T17" fmla="*/ 22 h 222"/>
              <a:gd name="T18" fmla="*/ 211 w 211"/>
              <a:gd name="T19" fmla="*/ 27 h 222"/>
              <a:gd name="T20" fmla="*/ 211 w 211"/>
              <a:gd name="T21" fmla="*/ 196 h 222"/>
              <a:gd name="T22" fmla="*/ 210 w 211"/>
              <a:gd name="T23" fmla="*/ 201 h 222"/>
              <a:gd name="T24" fmla="*/ 209 w 211"/>
              <a:gd name="T25" fmla="*/ 206 h 222"/>
              <a:gd name="T26" fmla="*/ 206 w 211"/>
              <a:gd name="T27" fmla="*/ 210 h 222"/>
              <a:gd name="T28" fmla="*/ 202 w 211"/>
              <a:gd name="T29" fmla="*/ 214 h 222"/>
              <a:gd name="T30" fmla="*/ 197 w 211"/>
              <a:gd name="T31" fmla="*/ 218 h 222"/>
              <a:gd name="T32" fmla="*/ 192 w 211"/>
              <a:gd name="T33" fmla="*/ 220 h 222"/>
              <a:gd name="T34" fmla="*/ 186 w 211"/>
              <a:gd name="T35" fmla="*/ 222 h 222"/>
              <a:gd name="T36" fmla="*/ 179 w 211"/>
              <a:gd name="T37" fmla="*/ 222 h 222"/>
              <a:gd name="T38" fmla="*/ 32 w 211"/>
              <a:gd name="T39" fmla="*/ 222 h 222"/>
              <a:gd name="T40" fmla="*/ 26 w 211"/>
              <a:gd name="T41" fmla="*/ 222 h 222"/>
              <a:gd name="T42" fmla="*/ 20 w 211"/>
              <a:gd name="T43" fmla="*/ 220 h 222"/>
              <a:gd name="T44" fmla="*/ 14 w 211"/>
              <a:gd name="T45" fmla="*/ 218 h 222"/>
              <a:gd name="T46" fmla="*/ 10 w 211"/>
              <a:gd name="T47" fmla="*/ 214 h 222"/>
              <a:gd name="T48" fmla="*/ 6 w 211"/>
              <a:gd name="T49" fmla="*/ 210 h 222"/>
              <a:gd name="T50" fmla="*/ 3 w 211"/>
              <a:gd name="T51" fmla="*/ 206 h 222"/>
              <a:gd name="T52" fmla="*/ 1 w 211"/>
              <a:gd name="T53" fmla="*/ 201 h 222"/>
              <a:gd name="T54" fmla="*/ 0 w 211"/>
              <a:gd name="T55" fmla="*/ 196 h 222"/>
              <a:gd name="T56" fmla="*/ 0 w 211"/>
              <a:gd name="T57" fmla="*/ 27 h 222"/>
              <a:gd name="T58" fmla="*/ 1 w 211"/>
              <a:gd name="T59" fmla="*/ 22 h 222"/>
              <a:gd name="T60" fmla="*/ 3 w 211"/>
              <a:gd name="T61" fmla="*/ 17 h 222"/>
              <a:gd name="T62" fmla="*/ 6 w 211"/>
              <a:gd name="T63" fmla="*/ 12 h 222"/>
              <a:gd name="T64" fmla="*/ 10 w 211"/>
              <a:gd name="T65" fmla="*/ 8 h 222"/>
              <a:gd name="T66" fmla="*/ 14 w 211"/>
              <a:gd name="T67" fmla="*/ 5 h 222"/>
              <a:gd name="T68" fmla="*/ 20 w 211"/>
              <a:gd name="T69" fmla="*/ 2 h 222"/>
              <a:gd name="T70" fmla="*/ 26 w 211"/>
              <a:gd name="T71" fmla="*/ 1 h 222"/>
              <a:gd name="T72" fmla="*/ 32 w 211"/>
              <a:gd name="T73" fmla="*/ 0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11" h="222">
                <a:moveTo>
                  <a:pt x="32" y="0"/>
                </a:moveTo>
                <a:cubicBezTo>
                  <a:pt x="179" y="0"/>
                  <a:pt x="179" y="0"/>
                  <a:pt x="179" y="0"/>
                </a:cubicBezTo>
                <a:cubicBezTo>
                  <a:pt x="182" y="0"/>
                  <a:pt x="184" y="1"/>
                  <a:pt x="186" y="1"/>
                </a:cubicBezTo>
                <a:cubicBezTo>
                  <a:pt x="188" y="1"/>
                  <a:pt x="190" y="2"/>
                  <a:pt x="192" y="2"/>
                </a:cubicBezTo>
                <a:cubicBezTo>
                  <a:pt x="193" y="3"/>
                  <a:pt x="195" y="4"/>
                  <a:pt x="197" y="5"/>
                </a:cubicBezTo>
                <a:cubicBezTo>
                  <a:pt x="199" y="6"/>
                  <a:pt x="200" y="7"/>
                  <a:pt x="202" y="8"/>
                </a:cubicBezTo>
                <a:cubicBezTo>
                  <a:pt x="203" y="9"/>
                  <a:pt x="205" y="11"/>
                  <a:pt x="206" y="12"/>
                </a:cubicBezTo>
                <a:cubicBezTo>
                  <a:pt x="207" y="14"/>
                  <a:pt x="208" y="15"/>
                  <a:pt x="209" y="17"/>
                </a:cubicBezTo>
                <a:cubicBezTo>
                  <a:pt x="209" y="18"/>
                  <a:pt x="210" y="20"/>
                  <a:pt x="210" y="22"/>
                </a:cubicBezTo>
                <a:cubicBezTo>
                  <a:pt x="211" y="24"/>
                  <a:pt x="211" y="25"/>
                  <a:pt x="211" y="27"/>
                </a:cubicBezTo>
                <a:cubicBezTo>
                  <a:pt x="211" y="196"/>
                  <a:pt x="211" y="196"/>
                  <a:pt x="211" y="196"/>
                </a:cubicBezTo>
                <a:cubicBezTo>
                  <a:pt x="211" y="197"/>
                  <a:pt x="211" y="199"/>
                  <a:pt x="210" y="201"/>
                </a:cubicBezTo>
                <a:cubicBezTo>
                  <a:pt x="210" y="202"/>
                  <a:pt x="209" y="204"/>
                  <a:pt x="209" y="206"/>
                </a:cubicBezTo>
                <a:cubicBezTo>
                  <a:pt x="208" y="207"/>
                  <a:pt x="207" y="209"/>
                  <a:pt x="206" y="210"/>
                </a:cubicBezTo>
                <a:cubicBezTo>
                  <a:pt x="205" y="212"/>
                  <a:pt x="203" y="213"/>
                  <a:pt x="202" y="214"/>
                </a:cubicBezTo>
                <a:cubicBezTo>
                  <a:pt x="200" y="216"/>
                  <a:pt x="199" y="217"/>
                  <a:pt x="197" y="218"/>
                </a:cubicBezTo>
                <a:cubicBezTo>
                  <a:pt x="195" y="219"/>
                  <a:pt x="193" y="219"/>
                  <a:pt x="192" y="220"/>
                </a:cubicBezTo>
                <a:cubicBezTo>
                  <a:pt x="190" y="221"/>
                  <a:pt x="188" y="221"/>
                  <a:pt x="186" y="222"/>
                </a:cubicBezTo>
                <a:cubicBezTo>
                  <a:pt x="184" y="222"/>
                  <a:pt x="182" y="222"/>
                  <a:pt x="179" y="222"/>
                </a:cubicBezTo>
                <a:cubicBezTo>
                  <a:pt x="32" y="222"/>
                  <a:pt x="32" y="222"/>
                  <a:pt x="32" y="222"/>
                </a:cubicBezTo>
                <a:cubicBezTo>
                  <a:pt x="30" y="222"/>
                  <a:pt x="28" y="222"/>
                  <a:pt x="26" y="222"/>
                </a:cubicBezTo>
                <a:cubicBezTo>
                  <a:pt x="24" y="221"/>
                  <a:pt x="22" y="221"/>
                  <a:pt x="20" y="220"/>
                </a:cubicBezTo>
                <a:cubicBezTo>
                  <a:pt x="18" y="219"/>
                  <a:pt x="16" y="219"/>
                  <a:pt x="14" y="218"/>
                </a:cubicBezTo>
                <a:cubicBezTo>
                  <a:pt x="13" y="217"/>
                  <a:pt x="11" y="216"/>
                  <a:pt x="10" y="214"/>
                </a:cubicBezTo>
                <a:cubicBezTo>
                  <a:pt x="8" y="213"/>
                  <a:pt x="7" y="212"/>
                  <a:pt x="6" y="210"/>
                </a:cubicBezTo>
                <a:cubicBezTo>
                  <a:pt x="5" y="209"/>
                  <a:pt x="4" y="207"/>
                  <a:pt x="3" y="206"/>
                </a:cubicBezTo>
                <a:cubicBezTo>
                  <a:pt x="2" y="204"/>
                  <a:pt x="1" y="202"/>
                  <a:pt x="1" y="201"/>
                </a:cubicBezTo>
                <a:cubicBezTo>
                  <a:pt x="1" y="199"/>
                  <a:pt x="0" y="197"/>
                  <a:pt x="0" y="196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5"/>
                  <a:pt x="1" y="24"/>
                  <a:pt x="1" y="22"/>
                </a:cubicBezTo>
                <a:cubicBezTo>
                  <a:pt x="1" y="20"/>
                  <a:pt x="2" y="18"/>
                  <a:pt x="3" y="17"/>
                </a:cubicBezTo>
                <a:cubicBezTo>
                  <a:pt x="4" y="15"/>
                  <a:pt x="5" y="14"/>
                  <a:pt x="6" y="12"/>
                </a:cubicBezTo>
                <a:cubicBezTo>
                  <a:pt x="7" y="11"/>
                  <a:pt x="8" y="9"/>
                  <a:pt x="10" y="8"/>
                </a:cubicBezTo>
                <a:cubicBezTo>
                  <a:pt x="11" y="7"/>
                  <a:pt x="13" y="6"/>
                  <a:pt x="14" y="5"/>
                </a:cubicBezTo>
                <a:cubicBezTo>
                  <a:pt x="16" y="4"/>
                  <a:pt x="18" y="3"/>
                  <a:pt x="20" y="2"/>
                </a:cubicBezTo>
                <a:cubicBezTo>
                  <a:pt x="22" y="2"/>
                  <a:pt x="24" y="1"/>
                  <a:pt x="26" y="1"/>
                </a:cubicBezTo>
                <a:cubicBezTo>
                  <a:pt x="28" y="1"/>
                  <a:pt x="30" y="0"/>
                  <a:pt x="32" y="0"/>
                </a:cubicBezTo>
                <a:close/>
              </a:path>
            </a:pathLst>
          </a:custGeom>
          <a:solidFill>
            <a:srgbClr val="B0E3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0" name="Freeform 108">
            <a:extLst>
              <a:ext uri="{FF2B5EF4-FFF2-40B4-BE49-F238E27FC236}">
                <a16:creationId xmlns:a16="http://schemas.microsoft.com/office/drawing/2014/main" id="{92E43A66-0729-A09B-9B54-7AF82344427E}"/>
              </a:ext>
            </a:extLst>
          </p:cNvPr>
          <p:cNvSpPr>
            <a:spLocks/>
          </p:cNvSpPr>
          <p:nvPr/>
        </p:nvSpPr>
        <p:spPr bwMode="auto">
          <a:xfrm>
            <a:off x="5414963" y="2343149"/>
            <a:ext cx="490538" cy="519113"/>
          </a:xfrm>
          <a:custGeom>
            <a:avLst/>
            <a:gdLst>
              <a:gd name="T0" fmla="*/ 34 w 215"/>
              <a:gd name="T1" fmla="*/ 4 h 228"/>
              <a:gd name="T2" fmla="*/ 187 w 215"/>
              <a:gd name="T3" fmla="*/ 5 h 228"/>
              <a:gd name="T4" fmla="*/ 198 w 215"/>
              <a:gd name="T5" fmla="*/ 9 h 228"/>
              <a:gd name="T6" fmla="*/ 206 w 215"/>
              <a:gd name="T7" fmla="*/ 16 h 228"/>
              <a:gd name="T8" fmla="*/ 210 w 215"/>
              <a:gd name="T9" fmla="*/ 24 h 228"/>
              <a:gd name="T10" fmla="*/ 211 w 215"/>
              <a:gd name="T11" fmla="*/ 199 h 228"/>
              <a:gd name="T12" fmla="*/ 209 w 215"/>
              <a:gd name="T13" fmla="*/ 209 h 228"/>
              <a:gd name="T14" fmla="*/ 202 w 215"/>
              <a:gd name="T15" fmla="*/ 217 h 228"/>
              <a:gd name="T16" fmla="*/ 193 w 215"/>
              <a:gd name="T17" fmla="*/ 222 h 228"/>
              <a:gd name="T18" fmla="*/ 181 w 215"/>
              <a:gd name="T19" fmla="*/ 224 h 228"/>
              <a:gd name="T20" fmla="*/ 28 w 215"/>
              <a:gd name="T21" fmla="*/ 224 h 228"/>
              <a:gd name="T22" fmla="*/ 17 w 215"/>
              <a:gd name="T23" fmla="*/ 220 h 228"/>
              <a:gd name="T24" fmla="*/ 9 w 215"/>
              <a:gd name="T25" fmla="*/ 213 h 228"/>
              <a:gd name="T26" fmla="*/ 5 w 215"/>
              <a:gd name="T27" fmla="*/ 204 h 228"/>
              <a:gd name="T28" fmla="*/ 4 w 215"/>
              <a:gd name="T29" fmla="*/ 29 h 228"/>
              <a:gd name="T30" fmla="*/ 7 w 215"/>
              <a:gd name="T31" fmla="*/ 20 h 228"/>
              <a:gd name="T32" fmla="*/ 13 w 215"/>
              <a:gd name="T33" fmla="*/ 12 h 228"/>
              <a:gd name="T34" fmla="*/ 23 w 215"/>
              <a:gd name="T35" fmla="*/ 6 h 228"/>
              <a:gd name="T36" fmla="*/ 34 w 215"/>
              <a:gd name="T37" fmla="*/ 4 h 228"/>
              <a:gd name="T38" fmla="*/ 34 w 215"/>
              <a:gd name="T39" fmla="*/ 0 h 228"/>
              <a:gd name="T40" fmla="*/ 21 w 215"/>
              <a:gd name="T41" fmla="*/ 3 h 228"/>
              <a:gd name="T42" fmla="*/ 10 w 215"/>
              <a:gd name="T43" fmla="*/ 9 h 228"/>
              <a:gd name="T44" fmla="*/ 3 w 215"/>
              <a:gd name="T45" fmla="*/ 18 h 228"/>
              <a:gd name="T46" fmla="*/ 0 w 215"/>
              <a:gd name="T47" fmla="*/ 29 h 228"/>
              <a:gd name="T48" fmla="*/ 1 w 215"/>
              <a:gd name="T49" fmla="*/ 205 h 228"/>
              <a:gd name="T50" fmla="*/ 6 w 215"/>
              <a:gd name="T51" fmla="*/ 215 h 228"/>
              <a:gd name="T52" fmla="*/ 16 w 215"/>
              <a:gd name="T53" fmla="*/ 223 h 228"/>
              <a:gd name="T54" fmla="*/ 28 w 215"/>
              <a:gd name="T55" fmla="*/ 228 h 228"/>
              <a:gd name="T56" fmla="*/ 181 w 215"/>
              <a:gd name="T57" fmla="*/ 228 h 228"/>
              <a:gd name="T58" fmla="*/ 194 w 215"/>
              <a:gd name="T59" fmla="*/ 226 h 228"/>
              <a:gd name="T60" fmla="*/ 205 w 215"/>
              <a:gd name="T61" fmla="*/ 220 h 228"/>
              <a:gd name="T62" fmla="*/ 212 w 215"/>
              <a:gd name="T63" fmla="*/ 210 h 228"/>
              <a:gd name="T64" fmla="*/ 215 w 215"/>
              <a:gd name="T65" fmla="*/ 199 h 228"/>
              <a:gd name="T66" fmla="*/ 214 w 215"/>
              <a:gd name="T67" fmla="*/ 24 h 228"/>
              <a:gd name="T68" fmla="*/ 209 w 215"/>
              <a:gd name="T69" fmla="*/ 13 h 228"/>
              <a:gd name="T70" fmla="*/ 200 w 215"/>
              <a:gd name="T71" fmla="*/ 5 h 228"/>
              <a:gd name="T72" fmla="*/ 188 w 215"/>
              <a:gd name="T73" fmla="*/ 1 h 228"/>
              <a:gd name="T74" fmla="*/ 34 w 215"/>
              <a:gd name="T75" fmla="*/ 0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15" h="228">
                <a:moveTo>
                  <a:pt x="34" y="2"/>
                </a:moveTo>
                <a:cubicBezTo>
                  <a:pt x="34" y="4"/>
                  <a:pt x="34" y="4"/>
                  <a:pt x="34" y="4"/>
                </a:cubicBezTo>
                <a:cubicBezTo>
                  <a:pt x="181" y="4"/>
                  <a:pt x="181" y="4"/>
                  <a:pt x="181" y="4"/>
                </a:cubicBezTo>
                <a:cubicBezTo>
                  <a:pt x="183" y="4"/>
                  <a:pt x="185" y="5"/>
                  <a:pt x="187" y="5"/>
                </a:cubicBezTo>
                <a:cubicBezTo>
                  <a:pt x="189" y="5"/>
                  <a:pt x="191" y="6"/>
                  <a:pt x="193" y="6"/>
                </a:cubicBezTo>
                <a:cubicBezTo>
                  <a:pt x="195" y="7"/>
                  <a:pt x="196" y="8"/>
                  <a:pt x="198" y="9"/>
                </a:cubicBezTo>
                <a:cubicBezTo>
                  <a:pt x="200" y="10"/>
                  <a:pt x="201" y="11"/>
                  <a:pt x="202" y="12"/>
                </a:cubicBezTo>
                <a:cubicBezTo>
                  <a:pt x="204" y="13"/>
                  <a:pt x="205" y="14"/>
                  <a:pt x="206" y="16"/>
                </a:cubicBezTo>
                <a:cubicBezTo>
                  <a:pt x="207" y="17"/>
                  <a:pt x="208" y="18"/>
                  <a:pt x="209" y="20"/>
                </a:cubicBezTo>
                <a:cubicBezTo>
                  <a:pt x="210" y="21"/>
                  <a:pt x="210" y="23"/>
                  <a:pt x="210" y="24"/>
                </a:cubicBezTo>
                <a:cubicBezTo>
                  <a:pt x="211" y="26"/>
                  <a:pt x="211" y="28"/>
                  <a:pt x="211" y="29"/>
                </a:cubicBezTo>
                <a:cubicBezTo>
                  <a:pt x="211" y="199"/>
                  <a:pt x="211" y="199"/>
                  <a:pt x="211" y="199"/>
                </a:cubicBezTo>
                <a:cubicBezTo>
                  <a:pt x="211" y="201"/>
                  <a:pt x="211" y="203"/>
                  <a:pt x="210" y="204"/>
                </a:cubicBezTo>
                <a:cubicBezTo>
                  <a:pt x="210" y="206"/>
                  <a:pt x="210" y="207"/>
                  <a:pt x="209" y="209"/>
                </a:cubicBezTo>
                <a:cubicBezTo>
                  <a:pt x="208" y="210"/>
                  <a:pt x="207" y="212"/>
                  <a:pt x="206" y="213"/>
                </a:cubicBezTo>
                <a:cubicBezTo>
                  <a:pt x="205" y="214"/>
                  <a:pt x="204" y="216"/>
                  <a:pt x="202" y="217"/>
                </a:cubicBezTo>
                <a:cubicBezTo>
                  <a:pt x="201" y="218"/>
                  <a:pt x="200" y="219"/>
                  <a:pt x="198" y="220"/>
                </a:cubicBezTo>
                <a:cubicBezTo>
                  <a:pt x="196" y="221"/>
                  <a:pt x="195" y="222"/>
                  <a:pt x="193" y="222"/>
                </a:cubicBezTo>
                <a:cubicBezTo>
                  <a:pt x="191" y="223"/>
                  <a:pt x="189" y="223"/>
                  <a:pt x="187" y="224"/>
                </a:cubicBezTo>
                <a:cubicBezTo>
                  <a:pt x="185" y="224"/>
                  <a:pt x="183" y="224"/>
                  <a:pt x="181" y="224"/>
                </a:cubicBezTo>
                <a:cubicBezTo>
                  <a:pt x="34" y="224"/>
                  <a:pt x="34" y="224"/>
                  <a:pt x="34" y="224"/>
                </a:cubicBezTo>
                <a:cubicBezTo>
                  <a:pt x="32" y="224"/>
                  <a:pt x="30" y="224"/>
                  <a:pt x="28" y="224"/>
                </a:cubicBezTo>
                <a:cubicBezTo>
                  <a:pt x="26" y="223"/>
                  <a:pt x="24" y="223"/>
                  <a:pt x="23" y="222"/>
                </a:cubicBezTo>
                <a:cubicBezTo>
                  <a:pt x="21" y="222"/>
                  <a:pt x="19" y="221"/>
                  <a:pt x="17" y="220"/>
                </a:cubicBezTo>
                <a:cubicBezTo>
                  <a:pt x="16" y="219"/>
                  <a:pt x="14" y="218"/>
                  <a:pt x="13" y="217"/>
                </a:cubicBezTo>
                <a:cubicBezTo>
                  <a:pt x="12" y="216"/>
                  <a:pt x="10" y="214"/>
                  <a:pt x="9" y="213"/>
                </a:cubicBezTo>
                <a:cubicBezTo>
                  <a:pt x="8" y="212"/>
                  <a:pt x="7" y="210"/>
                  <a:pt x="7" y="209"/>
                </a:cubicBezTo>
                <a:cubicBezTo>
                  <a:pt x="6" y="207"/>
                  <a:pt x="5" y="206"/>
                  <a:pt x="5" y="204"/>
                </a:cubicBezTo>
                <a:cubicBezTo>
                  <a:pt x="5" y="203"/>
                  <a:pt x="4" y="201"/>
                  <a:pt x="4" y="199"/>
                </a:cubicBezTo>
                <a:cubicBezTo>
                  <a:pt x="4" y="29"/>
                  <a:pt x="4" y="29"/>
                  <a:pt x="4" y="29"/>
                </a:cubicBezTo>
                <a:cubicBezTo>
                  <a:pt x="4" y="28"/>
                  <a:pt x="5" y="26"/>
                  <a:pt x="5" y="24"/>
                </a:cubicBezTo>
                <a:cubicBezTo>
                  <a:pt x="5" y="23"/>
                  <a:pt x="6" y="21"/>
                  <a:pt x="7" y="20"/>
                </a:cubicBezTo>
                <a:cubicBezTo>
                  <a:pt x="7" y="18"/>
                  <a:pt x="8" y="17"/>
                  <a:pt x="9" y="16"/>
                </a:cubicBezTo>
                <a:cubicBezTo>
                  <a:pt x="10" y="14"/>
                  <a:pt x="12" y="13"/>
                  <a:pt x="13" y="12"/>
                </a:cubicBezTo>
                <a:cubicBezTo>
                  <a:pt x="14" y="11"/>
                  <a:pt x="16" y="10"/>
                  <a:pt x="17" y="9"/>
                </a:cubicBezTo>
                <a:cubicBezTo>
                  <a:pt x="19" y="8"/>
                  <a:pt x="21" y="7"/>
                  <a:pt x="23" y="6"/>
                </a:cubicBezTo>
                <a:cubicBezTo>
                  <a:pt x="24" y="6"/>
                  <a:pt x="26" y="5"/>
                  <a:pt x="28" y="5"/>
                </a:cubicBezTo>
                <a:cubicBezTo>
                  <a:pt x="30" y="5"/>
                  <a:pt x="32" y="4"/>
                  <a:pt x="34" y="4"/>
                </a:cubicBezTo>
                <a:cubicBezTo>
                  <a:pt x="34" y="2"/>
                  <a:pt x="34" y="2"/>
                  <a:pt x="34" y="2"/>
                </a:cubicBezTo>
                <a:cubicBezTo>
                  <a:pt x="34" y="0"/>
                  <a:pt x="34" y="0"/>
                  <a:pt x="34" y="0"/>
                </a:cubicBezTo>
                <a:cubicBezTo>
                  <a:pt x="32" y="0"/>
                  <a:pt x="30" y="1"/>
                  <a:pt x="28" y="1"/>
                </a:cubicBezTo>
                <a:cubicBezTo>
                  <a:pt x="25" y="1"/>
                  <a:pt x="23" y="2"/>
                  <a:pt x="21" y="3"/>
                </a:cubicBezTo>
                <a:cubicBezTo>
                  <a:pt x="19" y="3"/>
                  <a:pt x="17" y="4"/>
                  <a:pt x="16" y="5"/>
                </a:cubicBezTo>
                <a:cubicBezTo>
                  <a:pt x="14" y="6"/>
                  <a:pt x="12" y="7"/>
                  <a:pt x="10" y="9"/>
                </a:cubicBezTo>
                <a:cubicBezTo>
                  <a:pt x="9" y="10"/>
                  <a:pt x="7" y="11"/>
                  <a:pt x="6" y="13"/>
                </a:cubicBezTo>
                <a:cubicBezTo>
                  <a:pt x="5" y="15"/>
                  <a:pt x="4" y="16"/>
                  <a:pt x="3" y="18"/>
                </a:cubicBezTo>
                <a:cubicBezTo>
                  <a:pt x="2" y="20"/>
                  <a:pt x="2" y="22"/>
                  <a:pt x="1" y="24"/>
                </a:cubicBezTo>
                <a:cubicBezTo>
                  <a:pt x="1" y="25"/>
                  <a:pt x="0" y="27"/>
                  <a:pt x="0" y="29"/>
                </a:cubicBezTo>
                <a:cubicBezTo>
                  <a:pt x="0" y="199"/>
                  <a:pt x="0" y="199"/>
                  <a:pt x="0" y="199"/>
                </a:cubicBezTo>
                <a:cubicBezTo>
                  <a:pt x="0" y="201"/>
                  <a:pt x="1" y="203"/>
                  <a:pt x="1" y="205"/>
                </a:cubicBezTo>
                <a:cubicBezTo>
                  <a:pt x="2" y="207"/>
                  <a:pt x="2" y="209"/>
                  <a:pt x="3" y="210"/>
                </a:cubicBezTo>
                <a:cubicBezTo>
                  <a:pt x="4" y="212"/>
                  <a:pt x="5" y="214"/>
                  <a:pt x="6" y="215"/>
                </a:cubicBezTo>
                <a:cubicBezTo>
                  <a:pt x="7" y="217"/>
                  <a:pt x="9" y="219"/>
                  <a:pt x="10" y="220"/>
                </a:cubicBezTo>
                <a:cubicBezTo>
                  <a:pt x="12" y="221"/>
                  <a:pt x="14" y="222"/>
                  <a:pt x="16" y="223"/>
                </a:cubicBezTo>
                <a:cubicBezTo>
                  <a:pt x="17" y="224"/>
                  <a:pt x="19" y="225"/>
                  <a:pt x="21" y="226"/>
                </a:cubicBezTo>
                <a:cubicBezTo>
                  <a:pt x="23" y="227"/>
                  <a:pt x="25" y="227"/>
                  <a:pt x="28" y="228"/>
                </a:cubicBezTo>
                <a:cubicBezTo>
                  <a:pt x="30" y="228"/>
                  <a:pt x="32" y="228"/>
                  <a:pt x="34" y="228"/>
                </a:cubicBezTo>
                <a:cubicBezTo>
                  <a:pt x="181" y="228"/>
                  <a:pt x="181" y="228"/>
                  <a:pt x="181" y="228"/>
                </a:cubicBezTo>
                <a:cubicBezTo>
                  <a:pt x="184" y="228"/>
                  <a:pt x="186" y="228"/>
                  <a:pt x="188" y="228"/>
                </a:cubicBezTo>
                <a:cubicBezTo>
                  <a:pt x="190" y="227"/>
                  <a:pt x="192" y="227"/>
                  <a:pt x="194" y="226"/>
                </a:cubicBezTo>
                <a:cubicBezTo>
                  <a:pt x="196" y="225"/>
                  <a:pt x="198" y="224"/>
                  <a:pt x="200" y="223"/>
                </a:cubicBezTo>
                <a:cubicBezTo>
                  <a:pt x="202" y="222"/>
                  <a:pt x="204" y="221"/>
                  <a:pt x="205" y="220"/>
                </a:cubicBezTo>
                <a:cubicBezTo>
                  <a:pt x="207" y="219"/>
                  <a:pt x="208" y="217"/>
                  <a:pt x="209" y="215"/>
                </a:cubicBezTo>
                <a:cubicBezTo>
                  <a:pt x="211" y="214"/>
                  <a:pt x="212" y="212"/>
                  <a:pt x="212" y="210"/>
                </a:cubicBezTo>
                <a:cubicBezTo>
                  <a:pt x="213" y="209"/>
                  <a:pt x="214" y="207"/>
                  <a:pt x="214" y="205"/>
                </a:cubicBezTo>
                <a:cubicBezTo>
                  <a:pt x="215" y="203"/>
                  <a:pt x="215" y="201"/>
                  <a:pt x="215" y="199"/>
                </a:cubicBezTo>
                <a:cubicBezTo>
                  <a:pt x="215" y="29"/>
                  <a:pt x="215" y="29"/>
                  <a:pt x="215" y="29"/>
                </a:cubicBezTo>
                <a:cubicBezTo>
                  <a:pt x="215" y="27"/>
                  <a:pt x="215" y="25"/>
                  <a:pt x="214" y="24"/>
                </a:cubicBezTo>
                <a:cubicBezTo>
                  <a:pt x="214" y="22"/>
                  <a:pt x="213" y="20"/>
                  <a:pt x="212" y="18"/>
                </a:cubicBezTo>
                <a:cubicBezTo>
                  <a:pt x="212" y="16"/>
                  <a:pt x="211" y="15"/>
                  <a:pt x="209" y="13"/>
                </a:cubicBezTo>
                <a:cubicBezTo>
                  <a:pt x="208" y="11"/>
                  <a:pt x="207" y="10"/>
                  <a:pt x="205" y="9"/>
                </a:cubicBezTo>
                <a:cubicBezTo>
                  <a:pt x="204" y="7"/>
                  <a:pt x="202" y="6"/>
                  <a:pt x="200" y="5"/>
                </a:cubicBezTo>
                <a:cubicBezTo>
                  <a:pt x="198" y="4"/>
                  <a:pt x="196" y="3"/>
                  <a:pt x="194" y="3"/>
                </a:cubicBezTo>
                <a:cubicBezTo>
                  <a:pt x="192" y="2"/>
                  <a:pt x="190" y="1"/>
                  <a:pt x="188" y="1"/>
                </a:cubicBezTo>
                <a:cubicBezTo>
                  <a:pt x="186" y="1"/>
                  <a:pt x="184" y="0"/>
                  <a:pt x="181" y="0"/>
                </a:cubicBezTo>
                <a:cubicBezTo>
                  <a:pt x="34" y="0"/>
                  <a:pt x="34" y="0"/>
                  <a:pt x="34" y="0"/>
                </a:cubicBezTo>
                <a:lnTo>
                  <a:pt x="34" y="2"/>
                </a:lnTo>
                <a:close/>
              </a:path>
            </a:pathLst>
          </a:custGeom>
          <a:solidFill>
            <a:srgbClr val="0E80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1" name="Rectangle 109">
            <a:extLst>
              <a:ext uri="{FF2B5EF4-FFF2-40B4-BE49-F238E27FC236}">
                <a16:creationId xmlns:a16="http://schemas.microsoft.com/office/drawing/2014/main" id="{9798D89A-D0F9-EA1C-94C0-DDAA1A2779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5138" y="2551112"/>
            <a:ext cx="28733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Queer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2" name="Rectangle 110">
            <a:extLst>
              <a:ext uri="{FF2B5EF4-FFF2-40B4-BE49-F238E27FC236}">
                <a16:creationId xmlns:a16="http://schemas.microsoft.com/office/drawing/2014/main" id="{D7384F83-79BF-87D2-8065-62FA2FC04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8790" y="690561"/>
            <a:ext cx="3516313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Do you experience romantic or sexual attraction to any gender?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3" name="Freeform 111">
            <a:extLst>
              <a:ext uri="{FF2B5EF4-FFF2-40B4-BE49-F238E27FC236}">
                <a16:creationId xmlns:a16="http://schemas.microsoft.com/office/drawing/2014/main" id="{9BC47E9F-778B-7E1E-5531-3B4084317FE7}"/>
              </a:ext>
            </a:extLst>
          </p:cNvPr>
          <p:cNvSpPr>
            <a:spLocks noEditPoints="1"/>
          </p:cNvSpPr>
          <p:nvPr/>
        </p:nvSpPr>
        <p:spPr bwMode="auto">
          <a:xfrm>
            <a:off x="1063625" y="3605212"/>
            <a:ext cx="654050" cy="342900"/>
          </a:xfrm>
          <a:custGeom>
            <a:avLst/>
            <a:gdLst>
              <a:gd name="T0" fmla="*/ 47 w 287"/>
              <a:gd name="T1" fmla="*/ 4 h 151"/>
              <a:gd name="T2" fmla="*/ 80 w 287"/>
              <a:gd name="T3" fmla="*/ 0 h 151"/>
              <a:gd name="T4" fmla="*/ 47 w 287"/>
              <a:gd name="T5" fmla="*/ 0 h 151"/>
              <a:gd name="T6" fmla="*/ 9 w 287"/>
              <a:gd name="T7" fmla="*/ 27 h 151"/>
              <a:gd name="T8" fmla="*/ 30 w 287"/>
              <a:gd name="T9" fmla="*/ 3 h 151"/>
              <a:gd name="T10" fmla="*/ 9 w 287"/>
              <a:gd name="T11" fmla="*/ 27 h 151"/>
              <a:gd name="T12" fmla="*/ 4 w 287"/>
              <a:gd name="T13" fmla="*/ 47 h 151"/>
              <a:gd name="T14" fmla="*/ 0 w 287"/>
              <a:gd name="T15" fmla="*/ 42 h 151"/>
              <a:gd name="T16" fmla="*/ 0 w 287"/>
              <a:gd name="T17" fmla="*/ 74 h 151"/>
              <a:gd name="T18" fmla="*/ 8 w 287"/>
              <a:gd name="T19" fmla="*/ 122 h 151"/>
              <a:gd name="T20" fmla="*/ 4 w 287"/>
              <a:gd name="T21" fmla="*/ 91 h 151"/>
              <a:gd name="T22" fmla="*/ 0 w 287"/>
              <a:gd name="T23" fmla="*/ 104 h 151"/>
              <a:gd name="T24" fmla="*/ 8 w 287"/>
              <a:gd name="T25" fmla="*/ 122 h 151"/>
              <a:gd name="T26" fmla="*/ 17 w 287"/>
              <a:gd name="T27" fmla="*/ 135 h 151"/>
              <a:gd name="T28" fmla="*/ 44 w 287"/>
              <a:gd name="T29" fmla="*/ 151 h 151"/>
              <a:gd name="T30" fmla="*/ 93 w 287"/>
              <a:gd name="T31" fmla="*/ 147 h 151"/>
              <a:gd name="T32" fmla="*/ 61 w 287"/>
              <a:gd name="T33" fmla="*/ 151 h 151"/>
              <a:gd name="T34" fmla="*/ 93 w 287"/>
              <a:gd name="T35" fmla="*/ 147 h 151"/>
              <a:gd name="T36" fmla="*/ 110 w 287"/>
              <a:gd name="T37" fmla="*/ 147 h 151"/>
              <a:gd name="T38" fmla="*/ 142 w 287"/>
              <a:gd name="T39" fmla="*/ 151 h 151"/>
              <a:gd name="T40" fmla="*/ 191 w 287"/>
              <a:gd name="T41" fmla="*/ 147 h 151"/>
              <a:gd name="T42" fmla="*/ 158 w 287"/>
              <a:gd name="T43" fmla="*/ 151 h 151"/>
              <a:gd name="T44" fmla="*/ 191 w 287"/>
              <a:gd name="T45" fmla="*/ 147 h 151"/>
              <a:gd name="T46" fmla="*/ 240 w 287"/>
              <a:gd name="T47" fmla="*/ 147 h 151"/>
              <a:gd name="T48" fmla="*/ 207 w 287"/>
              <a:gd name="T49" fmla="*/ 151 h 151"/>
              <a:gd name="T50" fmla="*/ 240 w 287"/>
              <a:gd name="T51" fmla="*/ 151 h 151"/>
              <a:gd name="T52" fmla="*/ 278 w 287"/>
              <a:gd name="T53" fmla="*/ 124 h 151"/>
              <a:gd name="T54" fmla="*/ 257 w 287"/>
              <a:gd name="T55" fmla="*/ 148 h 151"/>
              <a:gd name="T56" fmla="*/ 278 w 287"/>
              <a:gd name="T57" fmla="*/ 124 h 151"/>
              <a:gd name="T58" fmla="*/ 283 w 287"/>
              <a:gd name="T59" fmla="*/ 104 h 151"/>
              <a:gd name="T60" fmla="*/ 286 w 287"/>
              <a:gd name="T61" fmla="*/ 110 h 151"/>
              <a:gd name="T62" fmla="*/ 287 w 287"/>
              <a:gd name="T63" fmla="*/ 77 h 151"/>
              <a:gd name="T64" fmla="*/ 279 w 287"/>
              <a:gd name="T65" fmla="*/ 30 h 151"/>
              <a:gd name="T66" fmla="*/ 283 w 287"/>
              <a:gd name="T67" fmla="*/ 61 h 151"/>
              <a:gd name="T68" fmla="*/ 287 w 287"/>
              <a:gd name="T69" fmla="*/ 47 h 151"/>
              <a:gd name="T70" fmla="*/ 279 w 287"/>
              <a:gd name="T71" fmla="*/ 30 h 151"/>
              <a:gd name="T72" fmla="*/ 270 w 287"/>
              <a:gd name="T73" fmla="*/ 17 h 151"/>
              <a:gd name="T74" fmla="*/ 243 w 287"/>
              <a:gd name="T75" fmla="*/ 0 h 151"/>
              <a:gd name="T76" fmla="*/ 194 w 287"/>
              <a:gd name="T77" fmla="*/ 4 h 151"/>
              <a:gd name="T78" fmla="*/ 226 w 287"/>
              <a:gd name="T79" fmla="*/ 0 h 151"/>
              <a:gd name="T80" fmla="*/ 194 w 287"/>
              <a:gd name="T81" fmla="*/ 4 h 151"/>
              <a:gd name="T82" fmla="*/ 177 w 287"/>
              <a:gd name="T83" fmla="*/ 4 h 151"/>
              <a:gd name="T84" fmla="*/ 145 w 287"/>
              <a:gd name="T85" fmla="*/ 0 h 151"/>
              <a:gd name="T86" fmla="*/ 96 w 287"/>
              <a:gd name="T87" fmla="*/ 4 h 151"/>
              <a:gd name="T88" fmla="*/ 129 w 287"/>
              <a:gd name="T89" fmla="*/ 0 h 151"/>
              <a:gd name="T90" fmla="*/ 96 w 287"/>
              <a:gd name="T91" fmla="*/ 4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87" h="151">
                <a:moveTo>
                  <a:pt x="47" y="4"/>
                </a:moveTo>
                <a:cubicBezTo>
                  <a:pt x="47" y="4"/>
                  <a:pt x="47" y="4"/>
                  <a:pt x="47" y="4"/>
                </a:cubicBezTo>
                <a:cubicBezTo>
                  <a:pt x="80" y="4"/>
                  <a:pt x="80" y="4"/>
                  <a:pt x="80" y="4"/>
                </a:cubicBezTo>
                <a:cubicBezTo>
                  <a:pt x="80" y="0"/>
                  <a:pt x="80" y="0"/>
                  <a:pt x="80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7" y="4"/>
                  <a:pt x="47" y="4"/>
                  <a:pt x="47" y="4"/>
                </a:cubicBezTo>
                <a:close/>
                <a:moveTo>
                  <a:pt x="9" y="27"/>
                </a:moveTo>
                <a:cubicBezTo>
                  <a:pt x="14" y="18"/>
                  <a:pt x="22" y="11"/>
                  <a:pt x="32" y="7"/>
                </a:cubicBezTo>
                <a:cubicBezTo>
                  <a:pt x="30" y="3"/>
                  <a:pt x="30" y="3"/>
                  <a:pt x="30" y="3"/>
                </a:cubicBezTo>
                <a:cubicBezTo>
                  <a:pt x="20" y="7"/>
                  <a:pt x="11" y="15"/>
                  <a:pt x="5" y="25"/>
                </a:cubicBezTo>
                <a:cubicBezTo>
                  <a:pt x="9" y="27"/>
                  <a:pt x="9" y="27"/>
                  <a:pt x="9" y="27"/>
                </a:cubicBezTo>
                <a:close/>
                <a:moveTo>
                  <a:pt x="4" y="74"/>
                </a:moveTo>
                <a:cubicBezTo>
                  <a:pt x="4" y="47"/>
                  <a:pt x="4" y="47"/>
                  <a:pt x="4" y="47"/>
                </a:cubicBezTo>
                <a:cubicBezTo>
                  <a:pt x="4" y="45"/>
                  <a:pt x="4" y="44"/>
                  <a:pt x="4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3"/>
                  <a:pt x="0" y="45"/>
                  <a:pt x="0" y="47"/>
                </a:cubicBezTo>
                <a:cubicBezTo>
                  <a:pt x="0" y="74"/>
                  <a:pt x="0" y="74"/>
                  <a:pt x="0" y="74"/>
                </a:cubicBezTo>
                <a:cubicBezTo>
                  <a:pt x="4" y="74"/>
                  <a:pt x="4" y="74"/>
                  <a:pt x="4" y="74"/>
                </a:cubicBezTo>
                <a:close/>
                <a:moveTo>
                  <a:pt x="8" y="122"/>
                </a:moveTo>
                <a:cubicBezTo>
                  <a:pt x="6" y="117"/>
                  <a:pt x="4" y="111"/>
                  <a:pt x="4" y="104"/>
                </a:cubicBezTo>
                <a:cubicBezTo>
                  <a:pt x="4" y="91"/>
                  <a:pt x="4" y="91"/>
                  <a:pt x="4" y="91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1"/>
                  <a:pt x="2" y="118"/>
                  <a:pt x="4" y="124"/>
                </a:cubicBezTo>
                <a:lnTo>
                  <a:pt x="8" y="122"/>
                </a:lnTo>
                <a:close/>
                <a:moveTo>
                  <a:pt x="44" y="147"/>
                </a:moveTo>
                <a:cubicBezTo>
                  <a:pt x="34" y="146"/>
                  <a:pt x="24" y="142"/>
                  <a:pt x="17" y="135"/>
                </a:cubicBezTo>
                <a:cubicBezTo>
                  <a:pt x="14" y="137"/>
                  <a:pt x="14" y="137"/>
                  <a:pt x="14" y="137"/>
                </a:cubicBezTo>
                <a:cubicBezTo>
                  <a:pt x="22" y="145"/>
                  <a:pt x="32" y="150"/>
                  <a:pt x="44" y="151"/>
                </a:cubicBezTo>
                <a:cubicBezTo>
                  <a:pt x="44" y="147"/>
                  <a:pt x="44" y="147"/>
                  <a:pt x="44" y="147"/>
                </a:cubicBezTo>
                <a:close/>
                <a:moveTo>
                  <a:pt x="93" y="147"/>
                </a:moveTo>
                <a:cubicBezTo>
                  <a:pt x="61" y="147"/>
                  <a:pt x="61" y="147"/>
                  <a:pt x="61" y="147"/>
                </a:cubicBezTo>
                <a:cubicBezTo>
                  <a:pt x="61" y="151"/>
                  <a:pt x="61" y="151"/>
                  <a:pt x="61" y="151"/>
                </a:cubicBezTo>
                <a:cubicBezTo>
                  <a:pt x="93" y="151"/>
                  <a:pt x="93" y="151"/>
                  <a:pt x="93" y="151"/>
                </a:cubicBezTo>
                <a:lnTo>
                  <a:pt x="93" y="147"/>
                </a:lnTo>
                <a:close/>
                <a:moveTo>
                  <a:pt x="142" y="147"/>
                </a:moveTo>
                <a:cubicBezTo>
                  <a:pt x="110" y="147"/>
                  <a:pt x="110" y="147"/>
                  <a:pt x="110" y="147"/>
                </a:cubicBezTo>
                <a:cubicBezTo>
                  <a:pt x="110" y="151"/>
                  <a:pt x="110" y="151"/>
                  <a:pt x="110" y="151"/>
                </a:cubicBezTo>
                <a:cubicBezTo>
                  <a:pt x="142" y="151"/>
                  <a:pt x="142" y="151"/>
                  <a:pt x="142" y="151"/>
                </a:cubicBezTo>
                <a:lnTo>
                  <a:pt x="142" y="147"/>
                </a:lnTo>
                <a:close/>
                <a:moveTo>
                  <a:pt x="191" y="147"/>
                </a:moveTo>
                <a:cubicBezTo>
                  <a:pt x="158" y="147"/>
                  <a:pt x="158" y="147"/>
                  <a:pt x="158" y="147"/>
                </a:cubicBezTo>
                <a:cubicBezTo>
                  <a:pt x="158" y="151"/>
                  <a:pt x="158" y="151"/>
                  <a:pt x="158" y="151"/>
                </a:cubicBezTo>
                <a:cubicBezTo>
                  <a:pt x="191" y="151"/>
                  <a:pt x="191" y="151"/>
                  <a:pt x="191" y="151"/>
                </a:cubicBezTo>
                <a:lnTo>
                  <a:pt x="191" y="147"/>
                </a:lnTo>
                <a:close/>
                <a:moveTo>
                  <a:pt x="240" y="147"/>
                </a:moveTo>
                <a:cubicBezTo>
                  <a:pt x="240" y="147"/>
                  <a:pt x="240" y="147"/>
                  <a:pt x="240" y="147"/>
                </a:cubicBezTo>
                <a:cubicBezTo>
                  <a:pt x="207" y="147"/>
                  <a:pt x="207" y="147"/>
                  <a:pt x="207" y="147"/>
                </a:cubicBezTo>
                <a:cubicBezTo>
                  <a:pt x="207" y="151"/>
                  <a:pt x="207" y="151"/>
                  <a:pt x="207" y="151"/>
                </a:cubicBezTo>
                <a:cubicBezTo>
                  <a:pt x="240" y="151"/>
                  <a:pt x="240" y="151"/>
                  <a:pt x="240" y="151"/>
                </a:cubicBezTo>
                <a:cubicBezTo>
                  <a:pt x="240" y="151"/>
                  <a:pt x="240" y="151"/>
                  <a:pt x="240" y="151"/>
                </a:cubicBezTo>
                <a:cubicBezTo>
                  <a:pt x="240" y="147"/>
                  <a:pt x="240" y="147"/>
                  <a:pt x="240" y="147"/>
                </a:cubicBezTo>
                <a:close/>
                <a:moveTo>
                  <a:pt x="278" y="124"/>
                </a:moveTo>
                <a:cubicBezTo>
                  <a:pt x="273" y="133"/>
                  <a:pt x="265" y="141"/>
                  <a:pt x="255" y="144"/>
                </a:cubicBezTo>
                <a:cubicBezTo>
                  <a:pt x="257" y="148"/>
                  <a:pt x="257" y="148"/>
                  <a:pt x="257" y="148"/>
                </a:cubicBezTo>
                <a:cubicBezTo>
                  <a:pt x="267" y="144"/>
                  <a:pt x="276" y="136"/>
                  <a:pt x="281" y="126"/>
                </a:cubicBezTo>
                <a:cubicBezTo>
                  <a:pt x="278" y="124"/>
                  <a:pt x="278" y="124"/>
                  <a:pt x="278" y="124"/>
                </a:cubicBezTo>
                <a:close/>
                <a:moveTo>
                  <a:pt x="283" y="77"/>
                </a:moveTo>
                <a:cubicBezTo>
                  <a:pt x="283" y="104"/>
                  <a:pt x="283" y="104"/>
                  <a:pt x="283" y="104"/>
                </a:cubicBezTo>
                <a:cubicBezTo>
                  <a:pt x="283" y="106"/>
                  <a:pt x="283" y="108"/>
                  <a:pt x="282" y="109"/>
                </a:cubicBezTo>
                <a:cubicBezTo>
                  <a:pt x="286" y="110"/>
                  <a:pt x="286" y="110"/>
                  <a:pt x="286" y="110"/>
                </a:cubicBezTo>
                <a:cubicBezTo>
                  <a:pt x="287" y="108"/>
                  <a:pt x="287" y="106"/>
                  <a:pt x="287" y="104"/>
                </a:cubicBezTo>
                <a:cubicBezTo>
                  <a:pt x="287" y="77"/>
                  <a:pt x="287" y="77"/>
                  <a:pt x="287" y="77"/>
                </a:cubicBezTo>
                <a:cubicBezTo>
                  <a:pt x="283" y="77"/>
                  <a:pt x="283" y="77"/>
                  <a:pt x="283" y="77"/>
                </a:cubicBezTo>
                <a:close/>
                <a:moveTo>
                  <a:pt x="279" y="30"/>
                </a:moveTo>
                <a:cubicBezTo>
                  <a:pt x="281" y="35"/>
                  <a:pt x="283" y="41"/>
                  <a:pt x="283" y="47"/>
                </a:cubicBezTo>
                <a:cubicBezTo>
                  <a:pt x="283" y="61"/>
                  <a:pt x="283" y="61"/>
                  <a:pt x="283" y="61"/>
                </a:cubicBezTo>
                <a:cubicBezTo>
                  <a:pt x="287" y="61"/>
                  <a:pt x="287" y="61"/>
                  <a:pt x="287" y="61"/>
                </a:cubicBezTo>
                <a:cubicBezTo>
                  <a:pt x="287" y="47"/>
                  <a:pt x="287" y="47"/>
                  <a:pt x="287" y="47"/>
                </a:cubicBezTo>
                <a:cubicBezTo>
                  <a:pt x="287" y="40"/>
                  <a:pt x="285" y="34"/>
                  <a:pt x="283" y="28"/>
                </a:cubicBezTo>
                <a:cubicBezTo>
                  <a:pt x="279" y="30"/>
                  <a:pt x="279" y="30"/>
                  <a:pt x="279" y="30"/>
                </a:cubicBezTo>
                <a:close/>
                <a:moveTo>
                  <a:pt x="243" y="4"/>
                </a:moveTo>
                <a:cubicBezTo>
                  <a:pt x="253" y="5"/>
                  <a:pt x="263" y="10"/>
                  <a:pt x="270" y="17"/>
                </a:cubicBezTo>
                <a:cubicBezTo>
                  <a:pt x="273" y="14"/>
                  <a:pt x="273" y="14"/>
                  <a:pt x="273" y="14"/>
                </a:cubicBezTo>
                <a:cubicBezTo>
                  <a:pt x="265" y="6"/>
                  <a:pt x="255" y="1"/>
                  <a:pt x="243" y="0"/>
                </a:cubicBezTo>
                <a:cubicBezTo>
                  <a:pt x="243" y="4"/>
                  <a:pt x="243" y="4"/>
                  <a:pt x="243" y="4"/>
                </a:cubicBezTo>
                <a:close/>
                <a:moveTo>
                  <a:pt x="194" y="4"/>
                </a:moveTo>
                <a:cubicBezTo>
                  <a:pt x="226" y="4"/>
                  <a:pt x="226" y="4"/>
                  <a:pt x="226" y="4"/>
                </a:cubicBezTo>
                <a:cubicBezTo>
                  <a:pt x="226" y="0"/>
                  <a:pt x="226" y="0"/>
                  <a:pt x="226" y="0"/>
                </a:cubicBezTo>
                <a:cubicBezTo>
                  <a:pt x="194" y="0"/>
                  <a:pt x="194" y="0"/>
                  <a:pt x="194" y="0"/>
                </a:cubicBezTo>
                <a:lnTo>
                  <a:pt x="194" y="4"/>
                </a:lnTo>
                <a:close/>
                <a:moveTo>
                  <a:pt x="145" y="4"/>
                </a:moveTo>
                <a:cubicBezTo>
                  <a:pt x="177" y="4"/>
                  <a:pt x="177" y="4"/>
                  <a:pt x="177" y="4"/>
                </a:cubicBezTo>
                <a:cubicBezTo>
                  <a:pt x="177" y="0"/>
                  <a:pt x="177" y="0"/>
                  <a:pt x="177" y="0"/>
                </a:cubicBezTo>
                <a:cubicBezTo>
                  <a:pt x="145" y="0"/>
                  <a:pt x="145" y="0"/>
                  <a:pt x="145" y="0"/>
                </a:cubicBezTo>
                <a:lnTo>
                  <a:pt x="145" y="4"/>
                </a:lnTo>
                <a:close/>
                <a:moveTo>
                  <a:pt x="96" y="4"/>
                </a:moveTo>
                <a:cubicBezTo>
                  <a:pt x="129" y="4"/>
                  <a:pt x="129" y="4"/>
                  <a:pt x="129" y="4"/>
                </a:cubicBezTo>
                <a:cubicBezTo>
                  <a:pt x="129" y="0"/>
                  <a:pt x="129" y="0"/>
                  <a:pt x="129" y="0"/>
                </a:cubicBezTo>
                <a:cubicBezTo>
                  <a:pt x="96" y="0"/>
                  <a:pt x="96" y="0"/>
                  <a:pt x="96" y="0"/>
                </a:cubicBezTo>
                <a:lnTo>
                  <a:pt x="96" y="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4" name="Freeform 112">
            <a:extLst>
              <a:ext uri="{FF2B5EF4-FFF2-40B4-BE49-F238E27FC236}">
                <a16:creationId xmlns:a16="http://schemas.microsoft.com/office/drawing/2014/main" id="{94E87756-A5D2-CB5A-BD56-A1B82B4EE7F1}"/>
              </a:ext>
            </a:extLst>
          </p:cNvPr>
          <p:cNvSpPr>
            <a:spLocks/>
          </p:cNvSpPr>
          <p:nvPr/>
        </p:nvSpPr>
        <p:spPr bwMode="auto">
          <a:xfrm>
            <a:off x="2124075" y="2101849"/>
            <a:ext cx="255588" cy="184150"/>
          </a:xfrm>
          <a:custGeom>
            <a:avLst/>
            <a:gdLst>
              <a:gd name="T0" fmla="*/ 155 w 161"/>
              <a:gd name="T1" fmla="*/ 0 h 116"/>
              <a:gd name="T2" fmla="*/ 155 w 161"/>
              <a:gd name="T3" fmla="*/ 64 h 116"/>
              <a:gd name="T4" fmla="*/ 0 w 161"/>
              <a:gd name="T5" fmla="*/ 64 h 116"/>
              <a:gd name="T6" fmla="*/ 0 w 161"/>
              <a:gd name="T7" fmla="*/ 116 h 116"/>
              <a:gd name="T8" fmla="*/ 6 w 161"/>
              <a:gd name="T9" fmla="*/ 116 h 116"/>
              <a:gd name="T10" fmla="*/ 6 w 161"/>
              <a:gd name="T11" fmla="*/ 70 h 116"/>
              <a:gd name="T12" fmla="*/ 161 w 161"/>
              <a:gd name="T13" fmla="*/ 70 h 116"/>
              <a:gd name="T14" fmla="*/ 161 w 161"/>
              <a:gd name="T15" fmla="*/ 0 h 116"/>
              <a:gd name="T16" fmla="*/ 155 w 161"/>
              <a:gd name="T17" fmla="*/ 0 h 116"/>
              <a:gd name="T18" fmla="*/ 155 w 161"/>
              <a:gd name="T1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1" h="116">
                <a:moveTo>
                  <a:pt x="155" y="0"/>
                </a:moveTo>
                <a:lnTo>
                  <a:pt x="155" y="64"/>
                </a:lnTo>
                <a:lnTo>
                  <a:pt x="0" y="64"/>
                </a:lnTo>
                <a:lnTo>
                  <a:pt x="0" y="116"/>
                </a:lnTo>
                <a:lnTo>
                  <a:pt x="6" y="116"/>
                </a:lnTo>
                <a:lnTo>
                  <a:pt x="6" y="70"/>
                </a:lnTo>
                <a:lnTo>
                  <a:pt x="161" y="70"/>
                </a:lnTo>
                <a:lnTo>
                  <a:pt x="161" y="0"/>
                </a:lnTo>
                <a:lnTo>
                  <a:pt x="155" y="0"/>
                </a:lnTo>
                <a:lnTo>
                  <a:pt x="155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5" name="Freeform 113">
            <a:extLst>
              <a:ext uri="{FF2B5EF4-FFF2-40B4-BE49-F238E27FC236}">
                <a16:creationId xmlns:a16="http://schemas.microsoft.com/office/drawing/2014/main" id="{A2FF4F10-9E9A-1440-F9DA-41ECE27FE592}"/>
              </a:ext>
            </a:extLst>
          </p:cNvPr>
          <p:cNvSpPr>
            <a:spLocks/>
          </p:cNvSpPr>
          <p:nvPr/>
        </p:nvSpPr>
        <p:spPr bwMode="auto">
          <a:xfrm>
            <a:off x="2092325" y="2274886"/>
            <a:ext cx="73025" cy="63500"/>
          </a:xfrm>
          <a:custGeom>
            <a:avLst/>
            <a:gdLst>
              <a:gd name="T0" fmla="*/ 0 w 46"/>
              <a:gd name="T1" fmla="*/ 0 h 40"/>
              <a:gd name="T2" fmla="*/ 23 w 46"/>
              <a:gd name="T3" fmla="*/ 40 h 40"/>
              <a:gd name="T4" fmla="*/ 46 w 46"/>
              <a:gd name="T5" fmla="*/ 0 h 40"/>
              <a:gd name="T6" fmla="*/ 0 w 46"/>
              <a:gd name="T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0">
                <a:moveTo>
                  <a:pt x="0" y="0"/>
                </a:moveTo>
                <a:lnTo>
                  <a:pt x="23" y="40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6" name="Freeform 114">
            <a:extLst>
              <a:ext uri="{FF2B5EF4-FFF2-40B4-BE49-F238E27FC236}">
                <a16:creationId xmlns:a16="http://schemas.microsoft.com/office/drawing/2014/main" id="{C905332C-99B8-C430-D35D-4B271327A01D}"/>
              </a:ext>
            </a:extLst>
          </p:cNvPr>
          <p:cNvSpPr>
            <a:spLocks/>
          </p:cNvSpPr>
          <p:nvPr/>
        </p:nvSpPr>
        <p:spPr bwMode="auto">
          <a:xfrm>
            <a:off x="2368550" y="2101849"/>
            <a:ext cx="254000" cy="184150"/>
          </a:xfrm>
          <a:custGeom>
            <a:avLst/>
            <a:gdLst>
              <a:gd name="T0" fmla="*/ 0 w 160"/>
              <a:gd name="T1" fmla="*/ 0 h 116"/>
              <a:gd name="T2" fmla="*/ 0 w 160"/>
              <a:gd name="T3" fmla="*/ 70 h 116"/>
              <a:gd name="T4" fmla="*/ 155 w 160"/>
              <a:gd name="T5" fmla="*/ 70 h 116"/>
              <a:gd name="T6" fmla="*/ 155 w 160"/>
              <a:gd name="T7" fmla="*/ 116 h 116"/>
              <a:gd name="T8" fmla="*/ 160 w 160"/>
              <a:gd name="T9" fmla="*/ 116 h 116"/>
              <a:gd name="T10" fmla="*/ 160 w 160"/>
              <a:gd name="T11" fmla="*/ 64 h 116"/>
              <a:gd name="T12" fmla="*/ 5 w 160"/>
              <a:gd name="T13" fmla="*/ 64 h 116"/>
              <a:gd name="T14" fmla="*/ 5 w 160"/>
              <a:gd name="T15" fmla="*/ 0 h 116"/>
              <a:gd name="T16" fmla="*/ 0 w 160"/>
              <a:gd name="T17" fmla="*/ 0 h 116"/>
              <a:gd name="T18" fmla="*/ 0 w 160"/>
              <a:gd name="T1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0" h="116">
                <a:moveTo>
                  <a:pt x="0" y="0"/>
                </a:moveTo>
                <a:lnTo>
                  <a:pt x="0" y="70"/>
                </a:lnTo>
                <a:lnTo>
                  <a:pt x="155" y="70"/>
                </a:lnTo>
                <a:lnTo>
                  <a:pt x="155" y="116"/>
                </a:lnTo>
                <a:lnTo>
                  <a:pt x="160" y="116"/>
                </a:lnTo>
                <a:lnTo>
                  <a:pt x="160" y="64"/>
                </a:lnTo>
                <a:lnTo>
                  <a:pt x="5" y="64"/>
                </a:lnTo>
                <a:lnTo>
                  <a:pt x="5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" name="Freeform 115">
            <a:extLst>
              <a:ext uri="{FF2B5EF4-FFF2-40B4-BE49-F238E27FC236}">
                <a16:creationId xmlns:a16="http://schemas.microsoft.com/office/drawing/2014/main" id="{8F8B81E3-67EA-A516-105C-6C1386A666B5}"/>
              </a:ext>
            </a:extLst>
          </p:cNvPr>
          <p:cNvSpPr>
            <a:spLocks/>
          </p:cNvSpPr>
          <p:nvPr/>
        </p:nvSpPr>
        <p:spPr bwMode="auto">
          <a:xfrm>
            <a:off x="2581275" y="2274886"/>
            <a:ext cx="73025" cy="63500"/>
          </a:xfrm>
          <a:custGeom>
            <a:avLst/>
            <a:gdLst>
              <a:gd name="T0" fmla="*/ 0 w 46"/>
              <a:gd name="T1" fmla="*/ 0 h 40"/>
              <a:gd name="T2" fmla="*/ 23 w 46"/>
              <a:gd name="T3" fmla="*/ 40 h 40"/>
              <a:gd name="T4" fmla="*/ 46 w 46"/>
              <a:gd name="T5" fmla="*/ 0 h 40"/>
              <a:gd name="T6" fmla="*/ 0 w 46"/>
              <a:gd name="T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0">
                <a:moveTo>
                  <a:pt x="0" y="0"/>
                </a:moveTo>
                <a:lnTo>
                  <a:pt x="23" y="40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8" name="Freeform 116">
            <a:extLst>
              <a:ext uri="{FF2B5EF4-FFF2-40B4-BE49-F238E27FC236}">
                <a16:creationId xmlns:a16="http://schemas.microsoft.com/office/drawing/2014/main" id="{ECA83652-DB06-907C-A52F-247651E718F4}"/>
              </a:ext>
            </a:extLst>
          </p:cNvPr>
          <p:cNvSpPr>
            <a:spLocks/>
          </p:cNvSpPr>
          <p:nvPr/>
        </p:nvSpPr>
        <p:spPr bwMode="auto">
          <a:xfrm>
            <a:off x="3324225" y="1616074"/>
            <a:ext cx="355600" cy="182563"/>
          </a:xfrm>
          <a:custGeom>
            <a:avLst/>
            <a:gdLst>
              <a:gd name="T0" fmla="*/ 218 w 224"/>
              <a:gd name="T1" fmla="*/ 0 h 115"/>
              <a:gd name="T2" fmla="*/ 218 w 224"/>
              <a:gd name="T3" fmla="*/ 65 h 115"/>
              <a:gd name="T4" fmla="*/ 0 w 224"/>
              <a:gd name="T5" fmla="*/ 65 h 115"/>
              <a:gd name="T6" fmla="*/ 0 w 224"/>
              <a:gd name="T7" fmla="*/ 115 h 115"/>
              <a:gd name="T8" fmla="*/ 6 w 224"/>
              <a:gd name="T9" fmla="*/ 115 h 115"/>
              <a:gd name="T10" fmla="*/ 6 w 224"/>
              <a:gd name="T11" fmla="*/ 71 h 115"/>
              <a:gd name="T12" fmla="*/ 224 w 224"/>
              <a:gd name="T13" fmla="*/ 71 h 115"/>
              <a:gd name="T14" fmla="*/ 224 w 224"/>
              <a:gd name="T15" fmla="*/ 0 h 115"/>
              <a:gd name="T16" fmla="*/ 218 w 224"/>
              <a:gd name="T17" fmla="*/ 0 h 115"/>
              <a:gd name="T18" fmla="*/ 218 w 224"/>
              <a:gd name="T19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4" h="115">
                <a:moveTo>
                  <a:pt x="218" y="0"/>
                </a:moveTo>
                <a:lnTo>
                  <a:pt x="218" y="65"/>
                </a:lnTo>
                <a:lnTo>
                  <a:pt x="0" y="65"/>
                </a:lnTo>
                <a:lnTo>
                  <a:pt x="0" y="115"/>
                </a:lnTo>
                <a:lnTo>
                  <a:pt x="6" y="115"/>
                </a:lnTo>
                <a:lnTo>
                  <a:pt x="6" y="71"/>
                </a:lnTo>
                <a:lnTo>
                  <a:pt x="224" y="71"/>
                </a:lnTo>
                <a:lnTo>
                  <a:pt x="224" y="0"/>
                </a:lnTo>
                <a:lnTo>
                  <a:pt x="218" y="0"/>
                </a:lnTo>
                <a:lnTo>
                  <a:pt x="21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" name="Freeform 117">
            <a:extLst>
              <a:ext uri="{FF2B5EF4-FFF2-40B4-BE49-F238E27FC236}">
                <a16:creationId xmlns:a16="http://schemas.microsoft.com/office/drawing/2014/main" id="{4514F4F0-CC44-C199-FCE3-10B7560628AA}"/>
              </a:ext>
            </a:extLst>
          </p:cNvPr>
          <p:cNvSpPr>
            <a:spLocks/>
          </p:cNvSpPr>
          <p:nvPr/>
        </p:nvSpPr>
        <p:spPr bwMode="auto">
          <a:xfrm>
            <a:off x="3292475" y="1789111"/>
            <a:ext cx="73025" cy="61913"/>
          </a:xfrm>
          <a:custGeom>
            <a:avLst/>
            <a:gdLst>
              <a:gd name="T0" fmla="*/ 0 w 46"/>
              <a:gd name="T1" fmla="*/ 0 h 39"/>
              <a:gd name="T2" fmla="*/ 23 w 46"/>
              <a:gd name="T3" fmla="*/ 39 h 39"/>
              <a:gd name="T4" fmla="*/ 46 w 46"/>
              <a:gd name="T5" fmla="*/ 0 h 39"/>
              <a:gd name="T6" fmla="*/ 0 w 46"/>
              <a:gd name="T7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39">
                <a:moveTo>
                  <a:pt x="0" y="0"/>
                </a:moveTo>
                <a:lnTo>
                  <a:pt x="23" y="39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0" name="Freeform 118">
            <a:extLst>
              <a:ext uri="{FF2B5EF4-FFF2-40B4-BE49-F238E27FC236}">
                <a16:creationId xmlns:a16="http://schemas.microsoft.com/office/drawing/2014/main" id="{9E5EA9D0-508A-340D-5AFE-5109C81ADC95}"/>
              </a:ext>
            </a:extLst>
          </p:cNvPr>
          <p:cNvSpPr>
            <a:spLocks/>
          </p:cNvSpPr>
          <p:nvPr/>
        </p:nvSpPr>
        <p:spPr bwMode="auto">
          <a:xfrm>
            <a:off x="3670300" y="1616074"/>
            <a:ext cx="354013" cy="182563"/>
          </a:xfrm>
          <a:custGeom>
            <a:avLst/>
            <a:gdLst>
              <a:gd name="T0" fmla="*/ 0 w 223"/>
              <a:gd name="T1" fmla="*/ 0 h 115"/>
              <a:gd name="T2" fmla="*/ 0 w 223"/>
              <a:gd name="T3" fmla="*/ 71 h 115"/>
              <a:gd name="T4" fmla="*/ 218 w 223"/>
              <a:gd name="T5" fmla="*/ 71 h 115"/>
              <a:gd name="T6" fmla="*/ 218 w 223"/>
              <a:gd name="T7" fmla="*/ 115 h 115"/>
              <a:gd name="T8" fmla="*/ 223 w 223"/>
              <a:gd name="T9" fmla="*/ 115 h 115"/>
              <a:gd name="T10" fmla="*/ 223 w 223"/>
              <a:gd name="T11" fmla="*/ 65 h 115"/>
              <a:gd name="T12" fmla="*/ 6 w 223"/>
              <a:gd name="T13" fmla="*/ 65 h 115"/>
              <a:gd name="T14" fmla="*/ 6 w 223"/>
              <a:gd name="T15" fmla="*/ 0 h 115"/>
              <a:gd name="T16" fmla="*/ 0 w 223"/>
              <a:gd name="T17" fmla="*/ 0 h 115"/>
              <a:gd name="T18" fmla="*/ 0 w 223"/>
              <a:gd name="T19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3" h="115">
                <a:moveTo>
                  <a:pt x="0" y="0"/>
                </a:moveTo>
                <a:lnTo>
                  <a:pt x="0" y="71"/>
                </a:lnTo>
                <a:lnTo>
                  <a:pt x="218" y="71"/>
                </a:lnTo>
                <a:lnTo>
                  <a:pt x="218" y="115"/>
                </a:lnTo>
                <a:lnTo>
                  <a:pt x="223" y="115"/>
                </a:lnTo>
                <a:lnTo>
                  <a:pt x="223" y="65"/>
                </a:lnTo>
                <a:lnTo>
                  <a:pt x="6" y="65"/>
                </a:lnTo>
                <a:lnTo>
                  <a:pt x="6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1" name="Freeform 119">
            <a:extLst>
              <a:ext uri="{FF2B5EF4-FFF2-40B4-BE49-F238E27FC236}">
                <a16:creationId xmlns:a16="http://schemas.microsoft.com/office/drawing/2014/main" id="{31E12783-A3A0-0FB0-DE9E-384640E1E3B6}"/>
              </a:ext>
            </a:extLst>
          </p:cNvPr>
          <p:cNvSpPr>
            <a:spLocks/>
          </p:cNvSpPr>
          <p:nvPr/>
        </p:nvSpPr>
        <p:spPr bwMode="auto">
          <a:xfrm>
            <a:off x="3984625" y="1789111"/>
            <a:ext cx="73025" cy="61913"/>
          </a:xfrm>
          <a:custGeom>
            <a:avLst/>
            <a:gdLst>
              <a:gd name="T0" fmla="*/ 0 w 46"/>
              <a:gd name="T1" fmla="*/ 0 h 39"/>
              <a:gd name="T2" fmla="*/ 23 w 46"/>
              <a:gd name="T3" fmla="*/ 39 h 39"/>
              <a:gd name="T4" fmla="*/ 46 w 46"/>
              <a:gd name="T5" fmla="*/ 0 h 39"/>
              <a:gd name="T6" fmla="*/ 0 w 46"/>
              <a:gd name="T7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39">
                <a:moveTo>
                  <a:pt x="0" y="0"/>
                </a:moveTo>
                <a:lnTo>
                  <a:pt x="23" y="39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2" name="Rectangle 120">
            <a:extLst>
              <a:ext uri="{FF2B5EF4-FFF2-40B4-BE49-F238E27FC236}">
                <a16:creationId xmlns:a16="http://schemas.microsoft.com/office/drawing/2014/main" id="{C1543E16-D5CC-F79F-5F1C-DC4D34233F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7875" y="2187574"/>
            <a:ext cx="7938" cy="87313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3" name="Freeform 121">
            <a:extLst>
              <a:ext uri="{FF2B5EF4-FFF2-40B4-BE49-F238E27FC236}">
                <a16:creationId xmlns:a16="http://schemas.microsoft.com/office/drawing/2014/main" id="{4BC77458-BA5A-CA6C-73C8-DAB1185BC6C3}"/>
              </a:ext>
            </a:extLst>
          </p:cNvPr>
          <p:cNvSpPr>
            <a:spLocks/>
          </p:cNvSpPr>
          <p:nvPr/>
        </p:nvSpPr>
        <p:spPr bwMode="auto">
          <a:xfrm>
            <a:off x="3317875" y="2187574"/>
            <a:ext cx="7938" cy="87313"/>
          </a:xfrm>
          <a:custGeom>
            <a:avLst/>
            <a:gdLst>
              <a:gd name="T0" fmla="*/ 0 w 5"/>
              <a:gd name="T1" fmla="*/ 0 h 55"/>
              <a:gd name="T2" fmla="*/ 0 w 5"/>
              <a:gd name="T3" fmla="*/ 55 h 55"/>
              <a:gd name="T4" fmla="*/ 5 w 5"/>
              <a:gd name="T5" fmla="*/ 55 h 55"/>
              <a:gd name="T6" fmla="*/ 5 w 5"/>
              <a:gd name="T7" fmla="*/ 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55">
                <a:moveTo>
                  <a:pt x="0" y="0"/>
                </a:moveTo>
                <a:lnTo>
                  <a:pt x="0" y="55"/>
                </a:lnTo>
                <a:lnTo>
                  <a:pt x="5" y="55"/>
                </a:lnTo>
                <a:lnTo>
                  <a:pt x="5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4" name="Freeform 122">
            <a:extLst>
              <a:ext uri="{FF2B5EF4-FFF2-40B4-BE49-F238E27FC236}">
                <a16:creationId xmlns:a16="http://schemas.microsoft.com/office/drawing/2014/main" id="{B2404D09-6F8F-832D-53E6-D6F9E49D0998}"/>
              </a:ext>
            </a:extLst>
          </p:cNvPr>
          <p:cNvSpPr>
            <a:spLocks/>
          </p:cNvSpPr>
          <p:nvPr/>
        </p:nvSpPr>
        <p:spPr bwMode="auto">
          <a:xfrm>
            <a:off x="3284538" y="2263774"/>
            <a:ext cx="73025" cy="63500"/>
          </a:xfrm>
          <a:custGeom>
            <a:avLst/>
            <a:gdLst>
              <a:gd name="T0" fmla="*/ 0 w 46"/>
              <a:gd name="T1" fmla="*/ 1 h 40"/>
              <a:gd name="T2" fmla="*/ 23 w 46"/>
              <a:gd name="T3" fmla="*/ 40 h 40"/>
              <a:gd name="T4" fmla="*/ 46 w 46"/>
              <a:gd name="T5" fmla="*/ 0 h 40"/>
              <a:gd name="T6" fmla="*/ 0 w 46"/>
              <a:gd name="T7" fmla="*/ 1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0">
                <a:moveTo>
                  <a:pt x="0" y="1"/>
                </a:moveTo>
                <a:lnTo>
                  <a:pt x="23" y="40"/>
                </a:lnTo>
                <a:lnTo>
                  <a:pt x="46" y="0"/>
                </a:lnTo>
                <a:lnTo>
                  <a:pt x="0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5" name="Rectangle 123">
            <a:extLst>
              <a:ext uri="{FF2B5EF4-FFF2-40B4-BE49-F238E27FC236}">
                <a16:creationId xmlns:a16="http://schemas.microsoft.com/office/drawing/2014/main" id="{1F33CCCB-2D09-0C6E-8D1D-77AE8915AE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375" y="2187574"/>
            <a:ext cx="7938" cy="87313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6" name="Freeform 124">
            <a:extLst>
              <a:ext uri="{FF2B5EF4-FFF2-40B4-BE49-F238E27FC236}">
                <a16:creationId xmlns:a16="http://schemas.microsoft.com/office/drawing/2014/main" id="{AB069B54-5C16-A9BA-3B10-C60A3FCACCFB}"/>
              </a:ext>
            </a:extLst>
          </p:cNvPr>
          <p:cNvSpPr>
            <a:spLocks/>
          </p:cNvSpPr>
          <p:nvPr/>
        </p:nvSpPr>
        <p:spPr bwMode="auto">
          <a:xfrm>
            <a:off x="4016375" y="2187574"/>
            <a:ext cx="7938" cy="87313"/>
          </a:xfrm>
          <a:custGeom>
            <a:avLst/>
            <a:gdLst>
              <a:gd name="T0" fmla="*/ 0 w 5"/>
              <a:gd name="T1" fmla="*/ 0 h 55"/>
              <a:gd name="T2" fmla="*/ 0 w 5"/>
              <a:gd name="T3" fmla="*/ 55 h 55"/>
              <a:gd name="T4" fmla="*/ 5 w 5"/>
              <a:gd name="T5" fmla="*/ 55 h 55"/>
              <a:gd name="T6" fmla="*/ 5 w 5"/>
              <a:gd name="T7" fmla="*/ 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55">
                <a:moveTo>
                  <a:pt x="0" y="0"/>
                </a:moveTo>
                <a:lnTo>
                  <a:pt x="0" y="55"/>
                </a:lnTo>
                <a:lnTo>
                  <a:pt x="5" y="55"/>
                </a:lnTo>
                <a:lnTo>
                  <a:pt x="5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" name="Freeform 125">
            <a:extLst>
              <a:ext uri="{FF2B5EF4-FFF2-40B4-BE49-F238E27FC236}">
                <a16:creationId xmlns:a16="http://schemas.microsoft.com/office/drawing/2014/main" id="{39135D45-44DD-1208-C579-FA3EED21D3AF}"/>
              </a:ext>
            </a:extLst>
          </p:cNvPr>
          <p:cNvSpPr>
            <a:spLocks/>
          </p:cNvSpPr>
          <p:nvPr/>
        </p:nvSpPr>
        <p:spPr bwMode="auto">
          <a:xfrm>
            <a:off x="3984625" y="2265361"/>
            <a:ext cx="73025" cy="61913"/>
          </a:xfrm>
          <a:custGeom>
            <a:avLst/>
            <a:gdLst>
              <a:gd name="T0" fmla="*/ 0 w 46"/>
              <a:gd name="T1" fmla="*/ 0 h 39"/>
              <a:gd name="T2" fmla="*/ 23 w 46"/>
              <a:gd name="T3" fmla="*/ 39 h 39"/>
              <a:gd name="T4" fmla="*/ 46 w 46"/>
              <a:gd name="T5" fmla="*/ 0 h 39"/>
              <a:gd name="T6" fmla="*/ 0 w 46"/>
              <a:gd name="T7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39">
                <a:moveTo>
                  <a:pt x="0" y="0"/>
                </a:moveTo>
                <a:lnTo>
                  <a:pt x="23" y="39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" name="Rectangle 126">
            <a:extLst>
              <a:ext uri="{FF2B5EF4-FFF2-40B4-BE49-F238E27FC236}">
                <a16:creationId xmlns:a16="http://schemas.microsoft.com/office/drawing/2014/main" id="{185F9A90-14B1-7CC3-3E21-69AF751BFA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9313" y="1873249"/>
            <a:ext cx="615950" cy="311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" name="Freeform 127">
            <a:extLst>
              <a:ext uri="{FF2B5EF4-FFF2-40B4-BE49-F238E27FC236}">
                <a16:creationId xmlns:a16="http://schemas.microsoft.com/office/drawing/2014/main" id="{D3AA01B4-05FE-45F4-650E-5D01C87B2C3C}"/>
              </a:ext>
            </a:extLst>
          </p:cNvPr>
          <p:cNvSpPr>
            <a:spLocks/>
          </p:cNvSpPr>
          <p:nvPr/>
        </p:nvSpPr>
        <p:spPr bwMode="auto">
          <a:xfrm>
            <a:off x="4656138" y="1870074"/>
            <a:ext cx="622300" cy="317500"/>
          </a:xfrm>
          <a:custGeom>
            <a:avLst/>
            <a:gdLst>
              <a:gd name="T0" fmla="*/ 2 w 392"/>
              <a:gd name="T1" fmla="*/ 2 h 200"/>
              <a:gd name="T2" fmla="*/ 2 w 392"/>
              <a:gd name="T3" fmla="*/ 5 h 200"/>
              <a:gd name="T4" fmla="*/ 387 w 392"/>
              <a:gd name="T5" fmla="*/ 5 h 200"/>
              <a:gd name="T6" fmla="*/ 387 w 392"/>
              <a:gd name="T7" fmla="*/ 195 h 200"/>
              <a:gd name="T8" fmla="*/ 5 w 392"/>
              <a:gd name="T9" fmla="*/ 195 h 200"/>
              <a:gd name="T10" fmla="*/ 5 w 392"/>
              <a:gd name="T11" fmla="*/ 2 h 200"/>
              <a:gd name="T12" fmla="*/ 2 w 392"/>
              <a:gd name="T13" fmla="*/ 2 h 200"/>
              <a:gd name="T14" fmla="*/ 2 w 392"/>
              <a:gd name="T15" fmla="*/ 5 h 200"/>
              <a:gd name="T16" fmla="*/ 2 w 392"/>
              <a:gd name="T17" fmla="*/ 2 h 200"/>
              <a:gd name="T18" fmla="*/ 0 w 392"/>
              <a:gd name="T19" fmla="*/ 2 h 200"/>
              <a:gd name="T20" fmla="*/ 0 w 392"/>
              <a:gd name="T21" fmla="*/ 200 h 200"/>
              <a:gd name="T22" fmla="*/ 392 w 392"/>
              <a:gd name="T23" fmla="*/ 200 h 200"/>
              <a:gd name="T24" fmla="*/ 392 w 392"/>
              <a:gd name="T25" fmla="*/ 0 h 200"/>
              <a:gd name="T26" fmla="*/ 0 w 392"/>
              <a:gd name="T27" fmla="*/ 0 h 200"/>
              <a:gd name="T28" fmla="*/ 0 w 392"/>
              <a:gd name="T29" fmla="*/ 2 h 200"/>
              <a:gd name="T30" fmla="*/ 2 w 392"/>
              <a:gd name="T31" fmla="*/ 2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92" h="200">
                <a:moveTo>
                  <a:pt x="2" y="2"/>
                </a:moveTo>
                <a:lnTo>
                  <a:pt x="2" y="5"/>
                </a:lnTo>
                <a:lnTo>
                  <a:pt x="387" y="5"/>
                </a:lnTo>
                <a:lnTo>
                  <a:pt x="387" y="195"/>
                </a:lnTo>
                <a:lnTo>
                  <a:pt x="5" y="195"/>
                </a:lnTo>
                <a:lnTo>
                  <a:pt x="5" y="2"/>
                </a:lnTo>
                <a:lnTo>
                  <a:pt x="2" y="2"/>
                </a:lnTo>
                <a:lnTo>
                  <a:pt x="2" y="5"/>
                </a:lnTo>
                <a:lnTo>
                  <a:pt x="2" y="2"/>
                </a:lnTo>
                <a:lnTo>
                  <a:pt x="0" y="2"/>
                </a:lnTo>
                <a:lnTo>
                  <a:pt x="0" y="200"/>
                </a:lnTo>
                <a:lnTo>
                  <a:pt x="392" y="200"/>
                </a:lnTo>
                <a:lnTo>
                  <a:pt x="39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0" name="Rectangle 128">
            <a:extLst>
              <a:ext uri="{FF2B5EF4-FFF2-40B4-BE49-F238E27FC236}">
                <a16:creationId xmlns:a16="http://schemas.microsoft.com/office/drawing/2014/main" id="{4AF7C46F-04F4-AEB4-2D6C-AEABF97904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0825" y="1873249"/>
            <a:ext cx="660400" cy="3127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1" name="Freeform 129">
            <a:extLst>
              <a:ext uri="{FF2B5EF4-FFF2-40B4-BE49-F238E27FC236}">
                <a16:creationId xmlns:a16="http://schemas.microsoft.com/office/drawing/2014/main" id="{4447A896-2F92-AB64-D0AC-9C50027AC6F8}"/>
              </a:ext>
            </a:extLst>
          </p:cNvPr>
          <p:cNvSpPr>
            <a:spLocks/>
          </p:cNvSpPr>
          <p:nvPr/>
        </p:nvSpPr>
        <p:spPr bwMode="auto">
          <a:xfrm>
            <a:off x="5326063" y="1870074"/>
            <a:ext cx="669925" cy="320675"/>
          </a:xfrm>
          <a:custGeom>
            <a:avLst/>
            <a:gdLst>
              <a:gd name="T0" fmla="*/ 3 w 422"/>
              <a:gd name="T1" fmla="*/ 2 h 202"/>
              <a:gd name="T2" fmla="*/ 3 w 422"/>
              <a:gd name="T3" fmla="*/ 5 h 202"/>
              <a:gd name="T4" fmla="*/ 416 w 422"/>
              <a:gd name="T5" fmla="*/ 5 h 202"/>
              <a:gd name="T6" fmla="*/ 416 w 422"/>
              <a:gd name="T7" fmla="*/ 196 h 202"/>
              <a:gd name="T8" fmla="*/ 6 w 422"/>
              <a:gd name="T9" fmla="*/ 196 h 202"/>
              <a:gd name="T10" fmla="*/ 6 w 422"/>
              <a:gd name="T11" fmla="*/ 2 h 202"/>
              <a:gd name="T12" fmla="*/ 3 w 422"/>
              <a:gd name="T13" fmla="*/ 2 h 202"/>
              <a:gd name="T14" fmla="*/ 3 w 422"/>
              <a:gd name="T15" fmla="*/ 5 h 202"/>
              <a:gd name="T16" fmla="*/ 3 w 422"/>
              <a:gd name="T17" fmla="*/ 2 h 202"/>
              <a:gd name="T18" fmla="*/ 0 w 422"/>
              <a:gd name="T19" fmla="*/ 2 h 202"/>
              <a:gd name="T20" fmla="*/ 0 w 422"/>
              <a:gd name="T21" fmla="*/ 202 h 202"/>
              <a:gd name="T22" fmla="*/ 422 w 422"/>
              <a:gd name="T23" fmla="*/ 202 h 202"/>
              <a:gd name="T24" fmla="*/ 422 w 422"/>
              <a:gd name="T25" fmla="*/ 0 h 202"/>
              <a:gd name="T26" fmla="*/ 0 w 422"/>
              <a:gd name="T27" fmla="*/ 0 h 202"/>
              <a:gd name="T28" fmla="*/ 0 w 422"/>
              <a:gd name="T29" fmla="*/ 2 h 202"/>
              <a:gd name="T30" fmla="*/ 3 w 422"/>
              <a:gd name="T31" fmla="*/ 2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22" h="202">
                <a:moveTo>
                  <a:pt x="3" y="2"/>
                </a:moveTo>
                <a:lnTo>
                  <a:pt x="3" y="5"/>
                </a:lnTo>
                <a:lnTo>
                  <a:pt x="416" y="5"/>
                </a:lnTo>
                <a:lnTo>
                  <a:pt x="416" y="196"/>
                </a:lnTo>
                <a:lnTo>
                  <a:pt x="6" y="196"/>
                </a:lnTo>
                <a:lnTo>
                  <a:pt x="6" y="2"/>
                </a:lnTo>
                <a:lnTo>
                  <a:pt x="3" y="2"/>
                </a:lnTo>
                <a:lnTo>
                  <a:pt x="3" y="5"/>
                </a:lnTo>
                <a:lnTo>
                  <a:pt x="3" y="2"/>
                </a:lnTo>
                <a:lnTo>
                  <a:pt x="0" y="2"/>
                </a:lnTo>
                <a:lnTo>
                  <a:pt x="0" y="202"/>
                </a:lnTo>
                <a:lnTo>
                  <a:pt x="422" y="202"/>
                </a:lnTo>
                <a:lnTo>
                  <a:pt x="422" y="0"/>
                </a:lnTo>
                <a:lnTo>
                  <a:pt x="0" y="0"/>
                </a:lnTo>
                <a:lnTo>
                  <a:pt x="0" y="2"/>
                </a:lnTo>
                <a:lnTo>
                  <a:pt x="3" y="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2" name="Rectangle 130">
            <a:extLst>
              <a:ext uri="{FF2B5EF4-FFF2-40B4-BE49-F238E27FC236}">
                <a16:creationId xmlns:a16="http://schemas.microsoft.com/office/drawing/2014/main" id="{D2465777-6D06-C45C-0FC2-22B10EEF14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4013" y="1939924"/>
            <a:ext cx="56038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I’m good with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3" name="Rectangle 131">
            <a:extLst>
              <a:ext uri="{FF2B5EF4-FFF2-40B4-BE49-F238E27FC236}">
                <a16:creationId xmlns:a16="http://schemas.microsoft.com/office/drawing/2014/main" id="{CD745DB8-6F57-496F-D14A-50B8CC8584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5275" y="2038349"/>
            <a:ext cx="564257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one simple word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4" name="Rectangle 132">
            <a:extLst>
              <a:ext uri="{FF2B5EF4-FFF2-40B4-BE49-F238E27FC236}">
                <a16:creationId xmlns:a16="http://schemas.microsoft.com/office/drawing/2014/main" id="{8C7FFDC1-FAB9-4B1D-D9C6-0E922B236D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4238" y="1944686"/>
            <a:ext cx="62706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I’m still figuring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5" name="Rectangle 133">
            <a:extLst>
              <a:ext uri="{FF2B5EF4-FFF2-40B4-BE49-F238E27FC236}">
                <a16:creationId xmlns:a16="http://schemas.microsoft.com/office/drawing/2014/main" id="{89822E98-F494-0D21-3B1B-616BCCF905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2043111"/>
            <a:ext cx="23495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it out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6" name="Freeform 134">
            <a:extLst>
              <a:ext uri="{FF2B5EF4-FFF2-40B4-BE49-F238E27FC236}">
                <a16:creationId xmlns:a16="http://schemas.microsoft.com/office/drawing/2014/main" id="{C60EBDA2-7317-C950-38C5-6347AE5AA218}"/>
              </a:ext>
            </a:extLst>
          </p:cNvPr>
          <p:cNvSpPr>
            <a:spLocks/>
          </p:cNvSpPr>
          <p:nvPr/>
        </p:nvSpPr>
        <p:spPr bwMode="auto">
          <a:xfrm>
            <a:off x="4962525" y="1616074"/>
            <a:ext cx="355600" cy="182563"/>
          </a:xfrm>
          <a:custGeom>
            <a:avLst/>
            <a:gdLst>
              <a:gd name="T0" fmla="*/ 218 w 224"/>
              <a:gd name="T1" fmla="*/ 0 h 115"/>
              <a:gd name="T2" fmla="*/ 218 w 224"/>
              <a:gd name="T3" fmla="*/ 65 h 115"/>
              <a:gd name="T4" fmla="*/ 0 w 224"/>
              <a:gd name="T5" fmla="*/ 65 h 115"/>
              <a:gd name="T6" fmla="*/ 0 w 224"/>
              <a:gd name="T7" fmla="*/ 115 h 115"/>
              <a:gd name="T8" fmla="*/ 6 w 224"/>
              <a:gd name="T9" fmla="*/ 115 h 115"/>
              <a:gd name="T10" fmla="*/ 6 w 224"/>
              <a:gd name="T11" fmla="*/ 71 h 115"/>
              <a:gd name="T12" fmla="*/ 224 w 224"/>
              <a:gd name="T13" fmla="*/ 71 h 115"/>
              <a:gd name="T14" fmla="*/ 224 w 224"/>
              <a:gd name="T15" fmla="*/ 0 h 115"/>
              <a:gd name="T16" fmla="*/ 218 w 224"/>
              <a:gd name="T17" fmla="*/ 0 h 115"/>
              <a:gd name="T18" fmla="*/ 218 w 224"/>
              <a:gd name="T19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4" h="115">
                <a:moveTo>
                  <a:pt x="218" y="0"/>
                </a:moveTo>
                <a:lnTo>
                  <a:pt x="218" y="65"/>
                </a:lnTo>
                <a:lnTo>
                  <a:pt x="0" y="65"/>
                </a:lnTo>
                <a:lnTo>
                  <a:pt x="0" y="115"/>
                </a:lnTo>
                <a:lnTo>
                  <a:pt x="6" y="115"/>
                </a:lnTo>
                <a:lnTo>
                  <a:pt x="6" y="71"/>
                </a:lnTo>
                <a:lnTo>
                  <a:pt x="224" y="71"/>
                </a:lnTo>
                <a:lnTo>
                  <a:pt x="224" y="0"/>
                </a:lnTo>
                <a:lnTo>
                  <a:pt x="218" y="0"/>
                </a:lnTo>
                <a:lnTo>
                  <a:pt x="21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7" name="Freeform 135">
            <a:extLst>
              <a:ext uri="{FF2B5EF4-FFF2-40B4-BE49-F238E27FC236}">
                <a16:creationId xmlns:a16="http://schemas.microsoft.com/office/drawing/2014/main" id="{790D6666-4EC5-5137-4A32-B92494581762}"/>
              </a:ext>
            </a:extLst>
          </p:cNvPr>
          <p:cNvSpPr>
            <a:spLocks/>
          </p:cNvSpPr>
          <p:nvPr/>
        </p:nvSpPr>
        <p:spPr bwMode="auto">
          <a:xfrm>
            <a:off x="4930775" y="1789111"/>
            <a:ext cx="73025" cy="61913"/>
          </a:xfrm>
          <a:custGeom>
            <a:avLst/>
            <a:gdLst>
              <a:gd name="T0" fmla="*/ 0 w 46"/>
              <a:gd name="T1" fmla="*/ 0 h 39"/>
              <a:gd name="T2" fmla="*/ 23 w 46"/>
              <a:gd name="T3" fmla="*/ 39 h 39"/>
              <a:gd name="T4" fmla="*/ 46 w 46"/>
              <a:gd name="T5" fmla="*/ 0 h 39"/>
              <a:gd name="T6" fmla="*/ 0 w 46"/>
              <a:gd name="T7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39">
                <a:moveTo>
                  <a:pt x="0" y="0"/>
                </a:moveTo>
                <a:lnTo>
                  <a:pt x="23" y="39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" name="Freeform 136">
            <a:extLst>
              <a:ext uri="{FF2B5EF4-FFF2-40B4-BE49-F238E27FC236}">
                <a16:creationId xmlns:a16="http://schemas.microsoft.com/office/drawing/2014/main" id="{FB8D2A42-597E-8883-3C76-8790437666A9}"/>
              </a:ext>
            </a:extLst>
          </p:cNvPr>
          <p:cNvSpPr>
            <a:spLocks/>
          </p:cNvSpPr>
          <p:nvPr/>
        </p:nvSpPr>
        <p:spPr bwMode="auto">
          <a:xfrm>
            <a:off x="5308600" y="1616074"/>
            <a:ext cx="355600" cy="182563"/>
          </a:xfrm>
          <a:custGeom>
            <a:avLst/>
            <a:gdLst>
              <a:gd name="T0" fmla="*/ 0 w 224"/>
              <a:gd name="T1" fmla="*/ 0 h 115"/>
              <a:gd name="T2" fmla="*/ 0 w 224"/>
              <a:gd name="T3" fmla="*/ 71 h 115"/>
              <a:gd name="T4" fmla="*/ 218 w 224"/>
              <a:gd name="T5" fmla="*/ 71 h 115"/>
              <a:gd name="T6" fmla="*/ 218 w 224"/>
              <a:gd name="T7" fmla="*/ 115 h 115"/>
              <a:gd name="T8" fmla="*/ 224 w 224"/>
              <a:gd name="T9" fmla="*/ 115 h 115"/>
              <a:gd name="T10" fmla="*/ 224 w 224"/>
              <a:gd name="T11" fmla="*/ 65 h 115"/>
              <a:gd name="T12" fmla="*/ 6 w 224"/>
              <a:gd name="T13" fmla="*/ 65 h 115"/>
              <a:gd name="T14" fmla="*/ 6 w 224"/>
              <a:gd name="T15" fmla="*/ 0 h 115"/>
              <a:gd name="T16" fmla="*/ 0 w 224"/>
              <a:gd name="T17" fmla="*/ 0 h 115"/>
              <a:gd name="T18" fmla="*/ 0 w 224"/>
              <a:gd name="T19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4" h="115">
                <a:moveTo>
                  <a:pt x="0" y="0"/>
                </a:moveTo>
                <a:lnTo>
                  <a:pt x="0" y="71"/>
                </a:lnTo>
                <a:lnTo>
                  <a:pt x="218" y="71"/>
                </a:lnTo>
                <a:lnTo>
                  <a:pt x="218" y="115"/>
                </a:lnTo>
                <a:lnTo>
                  <a:pt x="224" y="115"/>
                </a:lnTo>
                <a:lnTo>
                  <a:pt x="224" y="65"/>
                </a:lnTo>
                <a:lnTo>
                  <a:pt x="6" y="65"/>
                </a:lnTo>
                <a:lnTo>
                  <a:pt x="6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9" name="Freeform 137">
            <a:extLst>
              <a:ext uri="{FF2B5EF4-FFF2-40B4-BE49-F238E27FC236}">
                <a16:creationId xmlns:a16="http://schemas.microsoft.com/office/drawing/2014/main" id="{B17A86AF-AB3C-428A-18A7-1CB51458CA99}"/>
              </a:ext>
            </a:extLst>
          </p:cNvPr>
          <p:cNvSpPr>
            <a:spLocks/>
          </p:cNvSpPr>
          <p:nvPr/>
        </p:nvSpPr>
        <p:spPr bwMode="auto">
          <a:xfrm>
            <a:off x="5622925" y="1789111"/>
            <a:ext cx="73025" cy="61913"/>
          </a:xfrm>
          <a:custGeom>
            <a:avLst/>
            <a:gdLst>
              <a:gd name="T0" fmla="*/ 0 w 46"/>
              <a:gd name="T1" fmla="*/ 0 h 39"/>
              <a:gd name="T2" fmla="*/ 23 w 46"/>
              <a:gd name="T3" fmla="*/ 39 h 39"/>
              <a:gd name="T4" fmla="*/ 46 w 46"/>
              <a:gd name="T5" fmla="*/ 0 h 39"/>
              <a:gd name="T6" fmla="*/ 0 w 46"/>
              <a:gd name="T7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39">
                <a:moveTo>
                  <a:pt x="0" y="0"/>
                </a:moveTo>
                <a:lnTo>
                  <a:pt x="23" y="39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0" name="Rectangle 138">
            <a:extLst>
              <a:ext uri="{FF2B5EF4-FFF2-40B4-BE49-F238E27FC236}">
                <a16:creationId xmlns:a16="http://schemas.microsoft.com/office/drawing/2014/main" id="{5CEE8394-741B-9250-888F-0C91C6DFFA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2525" y="2195511"/>
            <a:ext cx="9525" cy="8572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1" name="Freeform 139">
            <a:extLst>
              <a:ext uri="{FF2B5EF4-FFF2-40B4-BE49-F238E27FC236}">
                <a16:creationId xmlns:a16="http://schemas.microsoft.com/office/drawing/2014/main" id="{2D1FD991-6F6E-84D0-C2B6-29794FDDC1F6}"/>
              </a:ext>
            </a:extLst>
          </p:cNvPr>
          <p:cNvSpPr>
            <a:spLocks/>
          </p:cNvSpPr>
          <p:nvPr/>
        </p:nvSpPr>
        <p:spPr bwMode="auto">
          <a:xfrm>
            <a:off x="4962525" y="2195511"/>
            <a:ext cx="9525" cy="85725"/>
          </a:xfrm>
          <a:custGeom>
            <a:avLst/>
            <a:gdLst>
              <a:gd name="T0" fmla="*/ 0 w 6"/>
              <a:gd name="T1" fmla="*/ 0 h 54"/>
              <a:gd name="T2" fmla="*/ 0 w 6"/>
              <a:gd name="T3" fmla="*/ 54 h 54"/>
              <a:gd name="T4" fmla="*/ 6 w 6"/>
              <a:gd name="T5" fmla="*/ 54 h 54"/>
              <a:gd name="T6" fmla="*/ 6 w 6"/>
              <a:gd name="T7" fmla="*/ 0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54">
                <a:moveTo>
                  <a:pt x="0" y="0"/>
                </a:moveTo>
                <a:lnTo>
                  <a:pt x="0" y="54"/>
                </a:lnTo>
                <a:lnTo>
                  <a:pt x="6" y="54"/>
                </a:lnTo>
                <a:lnTo>
                  <a:pt x="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2" name="Freeform 140">
            <a:extLst>
              <a:ext uri="{FF2B5EF4-FFF2-40B4-BE49-F238E27FC236}">
                <a16:creationId xmlns:a16="http://schemas.microsoft.com/office/drawing/2014/main" id="{8B6B437C-FE32-4E98-2327-AC000CB90D3E}"/>
              </a:ext>
            </a:extLst>
          </p:cNvPr>
          <p:cNvSpPr>
            <a:spLocks/>
          </p:cNvSpPr>
          <p:nvPr/>
        </p:nvSpPr>
        <p:spPr bwMode="auto">
          <a:xfrm>
            <a:off x="4930775" y="2271711"/>
            <a:ext cx="73025" cy="61913"/>
          </a:xfrm>
          <a:custGeom>
            <a:avLst/>
            <a:gdLst>
              <a:gd name="T0" fmla="*/ 0 w 46"/>
              <a:gd name="T1" fmla="*/ 0 h 39"/>
              <a:gd name="T2" fmla="*/ 23 w 46"/>
              <a:gd name="T3" fmla="*/ 39 h 39"/>
              <a:gd name="T4" fmla="*/ 46 w 46"/>
              <a:gd name="T5" fmla="*/ 0 h 39"/>
              <a:gd name="T6" fmla="*/ 0 w 46"/>
              <a:gd name="T7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39">
                <a:moveTo>
                  <a:pt x="0" y="0"/>
                </a:moveTo>
                <a:lnTo>
                  <a:pt x="23" y="39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3" name="Rectangle 141">
            <a:extLst>
              <a:ext uri="{FF2B5EF4-FFF2-40B4-BE49-F238E27FC236}">
                <a16:creationId xmlns:a16="http://schemas.microsoft.com/office/drawing/2014/main" id="{577DDFB1-B4FD-C81A-26C2-8F366487A5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6263" y="2185986"/>
            <a:ext cx="9525" cy="889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4" name="Freeform 142">
            <a:extLst>
              <a:ext uri="{FF2B5EF4-FFF2-40B4-BE49-F238E27FC236}">
                <a16:creationId xmlns:a16="http://schemas.microsoft.com/office/drawing/2014/main" id="{E6B2C146-DD29-CF65-D533-7E00D653F490}"/>
              </a:ext>
            </a:extLst>
          </p:cNvPr>
          <p:cNvSpPr>
            <a:spLocks/>
          </p:cNvSpPr>
          <p:nvPr/>
        </p:nvSpPr>
        <p:spPr bwMode="auto">
          <a:xfrm>
            <a:off x="5656263" y="2185986"/>
            <a:ext cx="9525" cy="88900"/>
          </a:xfrm>
          <a:custGeom>
            <a:avLst/>
            <a:gdLst>
              <a:gd name="T0" fmla="*/ 0 w 6"/>
              <a:gd name="T1" fmla="*/ 0 h 56"/>
              <a:gd name="T2" fmla="*/ 0 w 6"/>
              <a:gd name="T3" fmla="*/ 56 h 56"/>
              <a:gd name="T4" fmla="*/ 6 w 6"/>
              <a:gd name="T5" fmla="*/ 56 h 56"/>
              <a:gd name="T6" fmla="*/ 6 w 6"/>
              <a:gd name="T7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56">
                <a:moveTo>
                  <a:pt x="0" y="0"/>
                </a:moveTo>
                <a:lnTo>
                  <a:pt x="0" y="56"/>
                </a:lnTo>
                <a:lnTo>
                  <a:pt x="6" y="56"/>
                </a:lnTo>
                <a:lnTo>
                  <a:pt x="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5" name="Freeform 143">
            <a:extLst>
              <a:ext uri="{FF2B5EF4-FFF2-40B4-BE49-F238E27FC236}">
                <a16:creationId xmlns:a16="http://schemas.microsoft.com/office/drawing/2014/main" id="{3D10F3F2-EA3A-F91F-6E8F-E6625D70CA5B}"/>
              </a:ext>
            </a:extLst>
          </p:cNvPr>
          <p:cNvSpPr>
            <a:spLocks/>
          </p:cNvSpPr>
          <p:nvPr/>
        </p:nvSpPr>
        <p:spPr bwMode="auto">
          <a:xfrm>
            <a:off x="5624513" y="2263774"/>
            <a:ext cx="73025" cy="63500"/>
          </a:xfrm>
          <a:custGeom>
            <a:avLst/>
            <a:gdLst>
              <a:gd name="T0" fmla="*/ 0 w 46"/>
              <a:gd name="T1" fmla="*/ 0 h 40"/>
              <a:gd name="T2" fmla="*/ 23 w 46"/>
              <a:gd name="T3" fmla="*/ 40 h 40"/>
              <a:gd name="T4" fmla="*/ 46 w 46"/>
              <a:gd name="T5" fmla="*/ 0 h 40"/>
              <a:gd name="T6" fmla="*/ 0 w 46"/>
              <a:gd name="T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0">
                <a:moveTo>
                  <a:pt x="0" y="0"/>
                </a:moveTo>
                <a:lnTo>
                  <a:pt x="23" y="40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6" name="Rectangle 144">
            <a:extLst>
              <a:ext uri="{FF2B5EF4-FFF2-40B4-BE49-F238E27FC236}">
                <a16:creationId xmlns:a16="http://schemas.microsoft.com/office/drawing/2014/main" id="{EF262EDA-F131-21E0-DB14-EDAC7A3E70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6025" y="1839911"/>
            <a:ext cx="714375" cy="995363"/>
          </a:xfrm>
          <a:prstGeom prst="rect">
            <a:avLst/>
          </a:prstGeom>
          <a:solidFill>
            <a:srgbClr val="F5F5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7" name="Freeform 145">
            <a:extLst>
              <a:ext uri="{FF2B5EF4-FFF2-40B4-BE49-F238E27FC236}">
                <a16:creationId xmlns:a16="http://schemas.microsoft.com/office/drawing/2014/main" id="{E9411814-7BB1-571D-FE2E-09E0E911D190}"/>
              </a:ext>
            </a:extLst>
          </p:cNvPr>
          <p:cNvSpPr>
            <a:spLocks/>
          </p:cNvSpPr>
          <p:nvPr/>
        </p:nvSpPr>
        <p:spPr bwMode="auto">
          <a:xfrm>
            <a:off x="6291263" y="1835149"/>
            <a:ext cx="723900" cy="1004888"/>
          </a:xfrm>
          <a:custGeom>
            <a:avLst/>
            <a:gdLst>
              <a:gd name="T0" fmla="*/ 453 w 456"/>
              <a:gd name="T1" fmla="*/ 630 h 633"/>
              <a:gd name="T2" fmla="*/ 453 w 456"/>
              <a:gd name="T3" fmla="*/ 627 h 633"/>
              <a:gd name="T4" fmla="*/ 6 w 456"/>
              <a:gd name="T5" fmla="*/ 627 h 633"/>
              <a:gd name="T6" fmla="*/ 6 w 456"/>
              <a:gd name="T7" fmla="*/ 6 h 633"/>
              <a:gd name="T8" fmla="*/ 451 w 456"/>
              <a:gd name="T9" fmla="*/ 6 h 633"/>
              <a:gd name="T10" fmla="*/ 451 w 456"/>
              <a:gd name="T11" fmla="*/ 630 h 633"/>
              <a:gd name="T12" fmla="*/ 453 w 456"/>
              <a:gd name="T13" fmla="*/ 630 h 633"/>
              <a:gd name="T14" fmla="*/ 453 w 456"/>
              <a:gd name="T15" fmla="*/ 627 h 633"/>
              <a:gd name="T16" fmla="*/ 453 w 456"/>
              <a:gd name="T17" fmla="*/ 630 h 633"/>
              <a:gd name="T18" fmla="*/ 456 w 456"/>
              <a:gd name="T19" fmla="*/ 630 h 633"/>
              <a:gd name="T20" fmla="*/ 456 w 456"/>
              <a:gd name="T21" fmla="*/ 0 h 633"/>
              <a:gd name="T22" fmla="*/ 0 w 456"/>
              <a:gd name="T23" fmla="*/ 0 h 633"/>
              <a:gd name="T24" fmla="*/ 0 w 456"/>
              <a:gd name="T25" fmla="*/ 633 h 633"/>
              <a:gd name="T26" fmla="*/ 456 w 456"/>
              <a:gd name="T27" fmla="*/ 633 h 633"/>
              <a:gd name="T28" fmla="*/ 456 w 456"/>
              <a:gd name="T29" fmla="*/ 630 h 633"/>
              <a:gd name="T30" fmla="*/ 453 w 456"/>
              <a:gd name="T31" fmla="*/ 630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56" h="633">
                <a:moveTo>
                  <a:pt x="453" y="630"/>
                </a:moveTo>
                <a:lnTo>
                  <a:pt x="453" y="627"/>
                </a:lnTo>
                <a:lnTo>
                  <a:pt x="6" y="627"/>
                </a:lnTo>
                <a:lnTo>
                  <a:pt x="6" y="6"/>
                </a:lnTo>
                <a:lnTo>
                  <a:pt x="451" y="6"/>
                </a:lnTo>
                <a:lnTo>
                  <a:pt x="451" y="630"/>
                </a:lnTo>
                <a:lnTo>
                  <a:pt x="453" y="630"/>
                </a:lnTo>
                <a:lnTo>
                  <a:pt x="453" y="627"/>
                </a:lnTo>
                <a:lnTo>
                  <a:pt x="453" y="630"/>
                </a:lnTo>
                <a:lnTo>
                  <a:pt x="456" y="630"/>
                </a:lnTo>
                <a:lnTo>
                  <a:pt x="456" y="0"/>
                </a:lnTo>
                <a:lnTo>
                  <a:pt x="0" y="0"/>
                </a:lnTo>
                <a:lnTo>
                  <a:pt x="0" y="633"/>
                </a:lnTo>
                <a:lnTo>
                  <a:pt x="456" y="633"/>
                </a:lnTo>
                <a:lnTo>
                  <a:pt x="456" y="630"/>
                </a:lnTo>
                <a:lnTo>
                  <a:pt x="453" y="63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" name="Rectangle 146">
            <a:extLst>
              <a:ext uri="{FF2B5EF4-FFF2-40B4-BE49-F238E27FC236}">
                <a16:creationId xmlns:a16="http://schemas.microsoft.com/office/drawing/2014/main" id="{70F104DD-C3BA-DF18-9D12-8E57E39151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8875" y="1387474"/>
            <a:ext cx="827088" cy="2841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" name="Freeform 147">
            <a:extLst>
              <a:ext uri="{FF2B5EF4-FFF2-40B4-BE49-F238E27FC236}">
                <a16:creationId xmlns:a16="http://schemas.microsoft.com/office/drawing/2014/main" id="{54CB8BE5-5FCC-EFCC-C08C-5CA65EC017D7}"/>
              </a:ext>
            </a:extLst>
          </p:cNvPr>
          <p:cNvSpPr>
            <a:spLocks/>
          </p:cNvSpPr>
          <p:nvPr/>
        </p:nvSpPr>
        <p:spPr bwMode="auto">
          <a:xfrm>
            <a:off x="6235700" y="1382711"/>
            <a:ext cx="835025" cy="293688"/>
          </a:xfrm>
          <a:custGeom>
            <a:avLst/>
            <a:gdLst>
              <a:gd name="T0" fmla="*/ 2 w 526"/>
              <a:gd name="T1" fmla="*/ 3 h 185"/>
              <a:gd name="T2" fmla="*/ 2 w 526"/>
              <a:gd name="T3" fmla="*/ 5 h 185"/>
              <a:gd name="T4" fmla="*/ 520 w 526"/>
              <a:gd name="T5" fmla="*/ 5 h 185"/>
              <a:gd name="T6" fmla="*/ 520 w 526"/>
              <a:gd name="T7" fmla="*/ 179 h 185"/>
              <a:gd name="T8" fmla="*/ 5 w 526"/>
              <a:gd name="T9" fmla="*/ 179 h 185"/>
              <a:gd name="T10" fmla="*/ 5 w 526"/>
              <a:gd name="T11" fmla="*/ 3 h 185"/>
              <a:gd name="T12" fmla="*/ 2 w 526"/>
              <a:gd name="T13" fmla="*/ 3 h 185"/>
              <a:gd name="T14" fmla="*/ 2 w 526"/>
              <a:gd name="T15" fmla="*/ 5 h 185"/>
              <a:gd name="T16" fmla="*/ 2 w 526"/>
              <a:gd name="T17" fmla="*/ 3 h 185"/>
              <a:gd name="T18" fmla="*/ 0 w 526"/>
              <a:gd name="T19" fmla="*/ 3 h 185"/>
              <a:gd name="T20" fmla="*/ 0 w 526"/>
              <a:gd name="T21" fmla="*/ 185 h 185"/>
              <a:gd name="T22" fmla="*/ 526 w 526"/>
              <a:gd name="T23" fmla="*/ 185 h 185"/>
              <a:gd name="T24" fmla="*/ 526 w 526"/>
              <a:gd name="T25" fmla="*/ 0 h 185"/>
              <a:gd name="T26" fmla="*/ 0 w 526"/>
              <a:gd name="T27" fmla="*/ 0 h 185"/>
              <a:gd name="T28" fmla="*/ 0 w 526"/>
              <a:gd name="T29" fmla="*/ 3 h 185"/>
              <a:gd name="T30" fmla="*/ 2 w 526"/>
              <a:gd name="T31" fmla="*/ 3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6" h="185">
                <a:moveTo>
                  <a:pt x="2" y="3"/>
                </a:moveTo>
                <a:lnTo>
                  <a:pt x="2" y="5"/>
                </a:lnTo>
                <a:lnTo>
                  <a:pt x="520" y="5"/>
                </a:lnTo>
                <a:lnTo>
                  <a:pt x="520" y="179"/>
                </a:lnTo>
                <a:lnTo>
                  <a:pt x="5" y="179"/>
                </a:lnTo>
                <a:lnTo>
                  <a:pt x="5" y="3"/>
                </a:lnTo>
                <a:lnTo>
                  <a:pt x="2" y="3"/>
                </a:lnTo>
                <a:lnTo>
                  <a:pt x="2" y="5"/>
                </a:lnTo>
                <a:lnTo>
                  <a:pt x="2" y="3"/>
                </a:lnTo>
                <a:lnTo>
                  <a:pt x="0" y="3"/>
                </a:lnTo>
                <a:lnTo>
                  <a:pt x="0" y="185"/>
                </a:lnTo>
                <a:lnTo>
                  <a:pt x="526" y="185"/>
                </a:lnTo>
                <a:lnTo>
                  <a:pt x="526" y="0"/>
                </a:lnTo>
                <a:lnTo>
                  <a:pt x="0" y="0"/>
                </a:lnTo>
                <a:lnTo>
                  <a:pt x="0" y="3"/>
                </a:lnTo>
                <a:lnTo>
                  <a:pt x="2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0" name="Rectangle 148">
            <a:extLst>
              <a:ext uri="{FF2B5EF4-FFF2-40B4-BE49-F238E27FC236}">
                <a16:creationId xmlns:a16="http://schemas.microsoft.com/office/drawing/2014/main" id="{750689E3-B715-BBDA-6850-37895F2346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9038" y="1417636"/>
            <a:ext cx="908050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Maybe/sometimes/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1" name="Rectangle 149">
            <a:extLst>
              <a:ext uri="{FF2B5EF4-FFF2-40B4-BE49-F238E27FC236}">
                <a16:creationId xmlns:a16="http://schemas.microsoft.com/office/drawing/2014/main" id="{6C7278C1-E935-D886-912A-D83C7491C8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5400" y="1527174"/>
            <a:ext cx="668338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rarely/nuance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2" name="Rectangle 150">
            <a:extLst>
              <a:ext uri="{FF2B5EF4-FFF2-40B4-BE49-F238E27FC236}">
                <a16:creationId xmlns:a16="http://schemas.microsoft.com/office/drawing/2014/main" id="{C160DFB9-7F7F-3B93-D542-0F655B82DF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8450" y="1668461"/>
            <a:ext cx="9525" cy="889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3" name="Freeform 151">
            <a:extLst>
              <a:ext uri="{FF2B5EF4-FFF2-40B4-BE49-F238E27FC236}">
                <a16:creationId xmlns:a16="http://schemas.microsoft.com/office/drawing/2014/main" id="{57470773-E7D5-DF0B-7B3E-ACFA80F03290}"/>
              </a:ext>
            </a:extLst>
          </p:cNvPr>
          <p:cNvSpPr>
            <a:spLocks/>
          </p:cNvSpPr>
          <p:nvPr/>
        </p:nvSpPr>
        <p:spPr bwMode="auto">
          <a:xfrm>
            <a:off x="6648450" y="1668461"/>
            <a:ext cx="9525" cy="88900"/>
          </a:xfrm>
          <a:custGeom>
            <a:avLst/>
            <a:gdLst>
              <a:gd name="T0" fmla="*/ 0 w 6"/>
              <a:gd name="T1" fmla="*/ 0 h 56"/>
              <a:gd name="T2" fmla="*/ 0 w 6"/>
              <a:gd name="T3" fmla="*/ 56 h 56"/>
              <a:gd name="T4" fmla="*/ 6 w 6"/>
              <a:gd name="T5" fmla="*/ 56 h 56"/>
              <a:gd name="T6" fmla="*/ 6 w 6"/>
              <a:gd name="T7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56">
                <a:moveTo>
                  <a:pt x="0" y="0"/>
                </a:moveTo>
                <a:lnTo>
                  <a:pt x="0" y="56"/>
                </a:lnTo>
                <a:lnTo>
                  <a:pt x="6" y="56"/>
                </a:lnTo>
                <a:lnTo>
                  <a:pt x="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4" name="Freeform 152">
            <a:extLst>
              <a:ext uri="{FF2B5EF4-FFF2-40B4-BE49-F238E27FC236}">
                <a16:creationId xmlns:a16="http://schemas.microsoft.com/office/drawing/2014/main" id="{AFF3F6AB-C496-8761-FFBF-9841C3343B42}"/>
              </a:ext>
            </a:extLst>
          </p:cNvPr>
          <p:cNvSpPr>
            <a:spLocks/>
          </p:cNvSpPr>
          <p:nvPr/>
        </p:nvSpPr>
        <p:spPr bwMode="auto">
          <a:xfrm>
            <a:off x="6616700" y="1746249"/>
            <a:ext cx="73025" cy="63500"/>
          </a:xfrm>
          <a:custGeom>
            <a:avLst/>
            <a:gdLst>
              <a:gd name="T0" fmla="*/ 0 w 46"/>
              <a:gd name="T1" fmla="*/ 0 h 40"/>
              <a:gd name="T2" fmla="*/ 23 w 46"/>
              <a:gd name="T3" fmla="*/ 40 h 40"/>
              <a:gd name="T4" fmla="*/ 46 w 46"/>
              <a:gd name="T5" fmla="*/ 0 h 40"/>
              <a:gd name="T6" fmla="*/ 0 w 46"/>
              <a:gd name="T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0">
                <a:moveTo>
                  <a:pt x="0" y="0"/>
                </a:moveTo>
                <a:lnTo>
                  <a:pt x="23" y="40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5" name="Rectangle 153">
            <a:extLst>
              <a:ext uri="{FF2B5EF4-FFF2-40B4-BE49-F238E27FC236}">
                <a16:creationId xmlns:a16="http://schemas.microsoft.com/office/drawing/2014/main" id="{56AAEDE5-5E49-72C3-0514-C0443E49F9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7106" y="1922461"/>
            <a:ext cx="60007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Demi, grey, or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6" name="Rectangle 154">
            <a:extLst>
              <a:ext uri="{FF2B5EF4-FFF2-40B4-BE49-F238E27FC236}">
                <a16:creationId xmlns:a16="http://schemas.microsoft.com/office/drawing/2014/main" id="{A1262C99-7D63-1F6E-EA09-EAE84D09E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5206" y="2020886"/>
            <a:ext cx="51435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other on the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7" name="Rectangle 155">
            <a:extLst>
              <a:ext uri="{FF2B5EF4-FFF2-40B4-BE49-F238E27FC236}">
                <a16:creationId xmlns:a16="http://schemas.microsoft.com/office/drawing/2014/main" id="{0F4F3A4A-8A33-1C34-EE96-B0DFCB403D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2194" y="2117724"/>
            <a:ext cx="43021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aromantic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8" name="Rectangle 156">
            <a:extLst>
              <a:ext uri="{FF2B5EF4-FFF2-40B4-BE49-F238E27FC236}">
                <a16:creationId xmlns:a16="http://schemas.microsoft.com/office/drawing/2014/main" id="{460A69BA-8223-CA00-29E6-CD2341E0FE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4881" y="2216149"/>
            <a:ext cx="61912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and/or asexual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9" name="Rectangle 157">
            <a:extLst>
              <a:ext uri="{FF2B5EF4-FFF2-40B4-BE49-F238E27FC236}">
                <a16:creationId xmlns:a16="http://schemas.microsoft.com/office/drawing/2014/main" id="{0B46E087-84E9-C188-D68D-8EF3B33DA0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3144" y="2316162"/>
            <a:ext cx="47625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spectrums.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0" name="Rectangle 158">
            <a:extLst>
              <a:ext uri="{FF2B5EF4-FFF2-40B4-BE49-F238E27FC236}">
                <a16:creationId xmlns:a16="http://schemas.microsoft.com/office/drawing/2014/main" id="{C672B022-9008-EB49-6FE6-735764570E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4719" y="2414587"/>
            <a:ext cx="585097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Optionally, follow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1" name="Rectangle 159">
            <a:extLst>
              <a:ext uri="{FF2B5EF4-FFF2-40B4-BE49-F238E27FC236}">
                <a16:creationId xmlns:a16="http://schemas.microsoft.com/office/drawing/2014/main" id="{E0B8E323-1FA1-8E11-3493-BD2E270023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5669" y="2511424"/>
            <a:ext cx="72707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arrows to add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2" name="Rectangle 160">
            <a:extLst>
              <a:ext uri="{FF2B5EF4-FFF2-40B4-BE49-F238E27FC236}">
                <a16:creationId xmlns:a16="http://schemas.microsoft.com/office/drawing/2014/main" id="{99F53E65-450E-4882-CF34-3AD1ADCDB6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0444" y="2609849"/>
            <a:ext cx="51911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more labels.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3" name="Rectangle 161">
            <a:extLst>
              <a:ext uri="{FF2B5EF4-FFF2-40B4-BE49-F238E27FC236}">
                <a16:creationId xmlns:a16="http://schemas.microsoft.com/office/drawing/2014/main" id="{15F0E7D4-2C0B-2C3E-6B1C-DC5EBC2688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6450" y="1387474"/>
            <a:ext cx="1685925" cy="2841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4" name="Freeform 162">
            <a:extLst>
              <a:ext uri="{FF2B5EF4-FFF2-40B4-BE49-F238E27FC236}">
                <a16:creationId xmlns:a16="http://schemas.microsoft.com/office/drawing/2014/main" id="{EEFC2220-1F93-5E10-2069-52EA3FC1EFE5}"/>
              </a:ext>
            </a:extLst>
          </p:cNvPr>
          <p:cNvSpPr>
            <a:spLocks/>
          </p:cNvSpPr>
          <p:nvPr/>
        </p:nvSpPr>
        <p:spPr bwMode="auto">
          <a:xfrm>
            <a:off x="7151688" y="1382711"/>
            <a:ext cx="1695450" cy="293688"/>
          </a:xfrm>
          <a:custGeom>
            <a:avLst/>
            <a:gdLst>
              <a:gd name="T0" fmla="*/ 3 w 1068"/>
              <a:gd name="T1" fmla="*/ 3 h 185"/>
              <a:gd name="T2" fmla="*/ 3 w 1068"/>
              <a:gd name="T3" fmla="*/ 5 h 185"/>
              <a:gd name="T4" fmla="*/ 1063 w 1068"/>
              <a:gd name="T5" fmla="*/ 5 h 185"/>
              <a:gd name="T6" fmla="*/ 1063 w 1068"/>
              <a:gd name="T7" fmla="*/ 179 h 185"/>
              <a:gd name="T8" fmla="*/ 6 w 1068"/>
              <a:gd name="T9" fmla="*/ 179 h 185"/>
              <a:gd name="T10" fmla="*/ 6 w 1068"/>
              <a:gd name="T11" fmla="*/ 3 h 185"/>
              <a:gd name="T12" fmla="*/ 3 w 1068"/>
              <a:gd name="T13" fmla="*/ 3 h 185"/>
              <a:gd name="T14" fmla="*/ 3 w 1068"/>
              <a:gd name="T15" fmla="*/ 5 h 185"/>
              <a:gd name="T16" fmla="*/ 3 w 1068"/>
              <a:gd name="T17" fmla="*/ 3 h 185"/>
              <a:gd name="T18" fmla="*/ 0 w 1068"/>
              <a:gd name="T19" fmla="*/ 3 h 185"/>
              <a:gd name="T20" fmla="*/ 0 w 1068"/>
              <a:gd name="T21" fmla="*/ 185 h 185"/>
              <a:gd name="T22" fmla="*/ 1068 w 1068"/>
              <a:gd name="T23" fmla="*/ 185 h 185"/>
              <a:gd name="T24" fmla="*/ 1068 w 1068"/>
              <a:gd name="T25" fmla="*/ 0 h 185"/>
              <a:gd name="T26" fmla="*/ 0 w 1068"/>
              <a:gd name="T27" fmla="*/ 0 h 185"/>
              <a:gd name="T28" fmla="*/ 0 w 1068"/>
              <a:gd name="T29" fmla="*/ 3 h 185"/>
              <a:gd name="T30" fmla="*/ 3 w 1068"/>
              <a:gd name="T31" fmla="*/ 3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68" h="185">
                <a:moveTo>
                  <a:pt x="3" y="3"/>
                </a:moveTo>
                <a:lnTo>
                  <a:pt x="3" y="5"/>
                </a:lnTo>
                <a:lnTo>
                  <a:pt x="1063" y="5"/>
                </a:lnTo>
                <a:lnTo>
                  <a:pt x="1063" y="179"/>
                </a:lnTo>
                <a:lnTo>
                  <a:pt x="6" y="179"/>
                </a:lnTo>
                <a:lnTo>
                  <a:pt x="6" y="3"/>
                </a:lnTo>
                <a:lnTo>
                  <a:pt x="3" y="3"/>
                </a:lnTo>
                <a:lnTo>
                  <a:pt x="3" y="5"/>
                </a:lnTo>
                <a:lnTo>
                  <a:pt x="3" y="3"/>
                </a:lnTo>
                <a:lnTo>
                  <a:pt x="0" y="3"/>
                </a:lnTo>
                <a:lnTo>
                  <a:pt x="0" y="185"/>
                </a:lnTo>
                <a:lnTo>
                  <a:pt x="1068" y="185"/>
                </a:lnTo>
                <a:lnTo>
                  <a:pt x="1068" y="0"/>
                </a:lnTo>
                <a:lnTo>
                  <a:pt x="0" y="0"/>
                </a:lnTo>
                <a:lnTo>
                  <a:pt x="0" y="3"/>
                </a:lnTo>
                <a:lnTo>
                  <a:pt x="3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5" name="Rectangle 163">
            <a:extLst>
              <a:ext uri="{FF2B5EF4-FFF2-40B4-BE49-F238E27FC236}">
                <a16:creationId xmlns:a16="http://schemas.microsoft.com/office/drawing/2014/main" id="{5FF9FCD1-C032-7925-1A7D-79394A3BAA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0813" y="1420811"/>
            <a:ext cx="563563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Just sexual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6" name="Rectangle 164">
            <a:extLst>
              <a:ext uri="{FF2B5EF4-FFF2-40B4-BE49-F238E27FC236}">
                <a16:creationId xmlns:a16="http://schemas.microsoft.com/office/drawing/2014/main" id="{F2E45434-3862-4BAF-D81B-3C3FAE985F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8563" y="1530349"/>
            <a:ext cx="1065213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(Aromantic allosexual)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7" name="Freeform 165">
            <a:extLst>
              <a:ext uri="{FF2B5EF4-FFF2-40B4-BE49-F238E27FC236}">
                <a16:creationId xmlns:a16="http://schemas.microsoft.com/office/drawing/2014/main" id="{4444993F-3B36-129F-7459-330C08827CCA}"/>
              </a:ext>
            </a:extLst>
          </p:cNvPr>
          <p:cNvSpPr>
            <a:spLocks/>
          </p:cNvSpPr>
          <p:nvPr/>
        </p:nvSpPr>
        <p:spPr bwMode="auto">
          <a:xfrm>
            <a:off x="7159625" y="2444749"/>
            <a:ext cx="374650" cy="417513"/>
          </a:xfrm>
          <a:custGeom>
            <a:avLst/>
            <a:gdLst>
              <a:gd name="T0" fmla="*/ 139 w 165"/>
              <a:gd name="T1" fmla="*/ 183 h 183"/>
              <a:gd name="T2" fmla="*/ 26 w 165"/>
              <a:gd name="T3" fmla="*/ 183 h 183"/>
              <a:gd name="T4" fmla="*/ 0 w 165"/>
              <a:gd name="T5" fmla="*/ 157 h 183"/>
              <a:gd name="T6" fmla="*/ 0 w 165"/>
              <a:gd name="T7" fmla="*/ 26 h 183"/>
              <a:gd name="T8" fmla="*/ 26 w 165"/>
              <a:gd name="T9" fmla="*/ 0 h 183"/>
              <a:gd name="T10" fmla="*/ 139 w 165"/>
              <a:gd name="T11" fmla="*/ 0 h 183"/>
              <a:gd name="T12" fmla="*/ 165 w 165"/>
              <a:gd name="T13" fmla="*/ 26 h 183"/>
              <a:gd name="T14" fmla="*/ 165 w 165"/>
              <a:gd name="T15" fmla="*/ 157 h 183"/>
              <a:gd name="T16" fmla="*/ 139 w 165"/>
              <a:gd name="T17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5" h="183">
                <a:moveTo>
                  <a:pt x="139" y="183"/>
                </a:moveTo>
                <a:cubicBezTo>
                  <a:pt x="26" y="183"/>
                  <a:pt x="26" y="183"/>
                  <a:pt x="26" y="183"/>
                </a:cubicBezTo>
                <a:cubicBezTo>
                  <a:pt x="12" y="183"/>
                  <a:pt x="0" y="171"/>
                  <a:pt x="0" y="157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1"/>
                  <a:pt x="12" y="0"/>
                  <a:pt x="26" y="0"/>
                </a:cubicBezTo>
                <a:cubicBezTo>
                  <a:pt x="139" y="0"/>
                  <a:pt x="139" y="0"/>
                  <a:pt x="139" y="0"/>
                </a:cubicBezTo>
                <a:cubicBezTo>
                  <a:pt x="153" y="0"/>
                  <a:pt x="165" y="11"/>
                  <a:pt x="165" y="26"/>
                </a:cubicBezTo>
                <a:cubicBezTo>
                  <a:pt x="165" y="157"/>
                  <a:pt x="165" y="157"/>
                  <a:pt x="165" y="157"/>
                </a:cubicBezTo>
                <a:cubicBezTo>
                  <a:pt x="165" y="171"/>
                  <a:pt x="153" y="183"/>
                  <a:pt x="139" y="183"/>
                </a:cubicBezTo>
                <a:close/>
              </a:path>
            </a:pathLst>
          </a:custGeom>
          <a:solidFill>
            <a:srgbClr val="D7E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8" name="Freeform 166">
            <a:extLst>
              <a:ext uri="{FF2B5EF4-FFF2-40B4-BE49-F238E27FC236}">
                <a16:creationId xmlns:a16="http://schemas.microsoft.com/office/drawing/2014/main" id="{7BBDEAA6-2831-3C85-8ED7-7DBDD504BACE}"/>
              </a:ext>
            </a:extLst>
          </p:cNvPr>
          <p:cNvSpPr>
            <a:spLocks/>
          </p:cNvSpPr>
          <p:nvPr/>
        </p:nvSpPr>
        <p:spPr bwMode="auto">
          <a:xfrm>
            <a:off x="7154863" y="2441574"/>
            <a:ext cx="384175" cy="425450"/>
          </a:xfrm>
          <a:custGeom>
            <a:avLst/>
            <a:gdLst>
              <a:gd name="T0" fmla="*/ 141 w 169"/>
              <a:gd name="T1" fmla="*/ 185 h 187"/>
              <a:gd name="T2" fmla="*/ 141 w 169"/>
              <a:gd name="T3" fmla="*/ 183 h 187"/>
              <a:gd name="T4" fmla="*/ 28 w 169"/>
              <a:gd name="T5" fmla="*/ 183 h 187"/>
              <a:gd name="T6" fmla="*/ 11 w 169"/>
              <a:gd name="T7" fmla="*/ 176 h 187"/>
              <a:gd name="T8" fmla="*/ 4 w 169"/>
              <a:gd name="T9" fmla="*/ 159 h 187"/>
              <a:gd name="T10" fmla="*/ 4 w 169"/>
              <a:gd name="T11" fmla="*/ 28 h 187"/>
              <a:gd name="T12" fmla="*/ 11 w 169"/>
              <a:gd name="T13" fmla="*/ 11 h 187"/>
              <a:gd name="T14" fmla="*/ 28 w 169"/>
              <a:gd name="T15" fmla="*/ 4 h 187"/>
              <a:gd name="T16" fmla="*/ 141 w 169"/>
              <a:gd name="T17" fmla="*/ 4 h 187"/>
              <a:gd name="T18" fmla="*/ 158 w 169"/>
              <a:gd name="T19" fmla="*/ 11 h 187"/>
              <a:gd name="T20" fmla="*/ 165 w 169"/>
              <a:gd name="T21" fmla="*/ 28 h 187"/>
              <a:gd name="T22" fmla="*/ 165 w 169"/>
              <a:gd name="T23" fmla="*/ 159 h 187"/>
              <a:gd name="T24" fmla="*/ 158 w 169"/>
              <a:gd name="T25" fmla="*/ 176 h 187"/>
              <a:gd name="T26" fmla="*/ 141 w 169"/>
              <a:gd name="T27" fmla="*/ 183 h 187"/>
              <a:gd name="T28" fmla="*/ 141 w 169"/>
              <a:gd name="T29" fmla="*/ 185 h 187"/>
              <a:gd name="T30" fmla="*/ 141 w 169"/>
              <a:gd name="T31" fmla="*/ 187 h 187"/>
              <a:gd name="T32" fmla="*/ 169 w 169"/>
              <a:gd name="T33" fmla="*/ 159 h 187"/>
              <a:gd name="T34" fmla="*/ 169 w 169"/>
              <a:gd name="T35" fmla="*/ 28 h 187"/>
              <a:gd name="T36" fmla="*/ 141 w 169"/>
              <a:gd name="T37" fmla="*/ 0 h 187"/>
              <a:gd name="T38" fmla="*/ 28 w 169"/>
              <a:gd name="T39" fmla="*/ 0 h 187"/>
              <a:gd name="T40" fmla="*/ 0 w 169"/>
              <a:gd name="T41" fmla="*/ 28 h 187"/>
              <a:gd name="T42" fmla="*/ 0 w 169"/>
              <a:gd name="T43" fmla="*/ 159 h 187"/>
              <a:gd name="T44" fmla="*/ 28 w 169"/>
              <a:gd name="T45" fmla="*/ 187 h 187"/>
              <a:gd name="T46" fmla="*/ 141 w 169"/>
              <a:gd name="T47" fmla="*/ 187 h 187"/>
              <a:gd name="T48" fmla="*/ 141 w 169"/>
              <a:gd name="T49" fmla="*/ 185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9" h="187">
                <a:moveTo>
                  <a:pt x="141" y="185"/>
                </a:moveTo>
                <a:cubicBezTo>
                  <a:pt x="141" y="183"/>
                  <a:pt x="141" y="183"/>
                  <a:pt x="141" y="183"/>
                </a:cubicBezTo>
                <a:cubicBezTo>
                  <a:pt x="28" y="183"/>
                  <a:pt x="28" y="183"/>
                  <a:pt x="28" y="183"/>
                </a:cubicBezTo>
                <a:cubicBezTo>
                  <a:pt x="22" y="183"/>
                  <a:pt x="16" y="180"/>
                  <a:pt x="11" y="176"/>
                </a:cubicBezTo>
                <a:cubicBezTo>
                  <a:pt x="7" y="172"/>
                  <a:pt x="4" y="166"/>
                  <a:pt x="4" y="159"/>
                </a:cubicBezTo>
                <a:cubicBezTo>
                  <a:pt x="4" y="28"/>
                  <a:pt x="4" y="28"/>
                  <a:pt x="4" y="28"/>
                </a:cubicBezTo>
                <a:cubicBezTo>
                  <a:pt x="4" y="21"/>
                  <a:pt x="7" y="15"/>
                  <a:pt x="11" y="11"/>
                </a:cubicBezTo>
                <a:cubicBezTo>
                  <a:pt x="16" y="6"/>
                  <a:pt x="22" y="4"/>
                  <a:pt x="28" y="4"/>
                </a:cubicBezTo>
                <a:cubicBezTo>
                  <a:pt x="141" y="4"/>
                  <a:pt x="141" y="4"/>
                  <a:pt x="141" y="4"/>
                </a:cubicBezTo>
                <a:cubicBezTo>
                  <a:pt x="147" y="4"/>
                  <a:pt x="153" y="6"/>
                  <a:pt x="158" y="11"/>
                </a:cubicBezTo>
                <a:cubicBezTo>
                  <a:pt x="162" y="15"/>
                  <a:pt x="165" y="21"/>
                  <a:pt x="165" y="28"/>
                </a:cubicBezTo>
                <a:cubicBezTo>
                  <a:pt x="165" y="159"/>
                  <a:pt x="165" y="159"/>
                  <a:pt x="165" y="159"/>
                </a:cubicBezTo>
                <a:cubicBezTo>
                  <a:pt x="165" y="166"/>
                  <a:pt x="162" y="172"/>
                  <a:pt x="158" y="176"/>
                </a:cubicBezTo>
                <a:cubicBezTo>
                  <a:pt x="153" y="180"/>
                  <a:pt x="147" y="183"/>
                  <a:pt x="141" y="183"/>
                </a:cubicBezTo>
                <a:cubicBezTo>
                  <a:pt x="141" y="185"/>
                  <a:pt x="141" y="185"/>
                  <a:pt x="141" y="185"/>
                </a:cubicBezTo>
                <a:cubicBezTo>
                  <a:pt x="141" y="187"/>
                  <a:pt x="141" y="187"/>
                  <a:pt x="141" y="187"/>
                </a:cubicBezTo>
                <a:cubicBezTo>
                  <a:pt x="156" y="187"/>
                  <a:pt x="169" y="174"/>
                  <a:pt x="169" y="159"/>
                </a:cubicBezTo>
                <a:cubicBezTo>
                  <a:pt x="169" y="28"/>
                  <a:pt x="169" y="28"/>
                  <a:pt x="169" y="28"/>
                </a:cubicBezTo>
                <a:cubicBezTo>
                  <a:pt x="169" y="12"/>
                  <a:pt x="156" y="0"/>
                  <a:pt x="141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13" y="0"/>
                  <a:pt x="0" y="12"/>
                  <a:pt x="0" y="28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74"/>
                  <a:pt x="13" y="187"/>
                  <a:pt x="28" y="187"/>
                </a:cubicBezTo>
                <a:cubicBezTo>
                  <a:pt x="141" y="187"/>
                  <a:pt x="141" y="187"/>
                  <a:pt x="141" y="187"/>
                </a:cubicBezTo>
                <a:lnTo>
                  <a:pt x="141" y="185"/>
                </a:lnTo>
                <a:close/>
              </a:path>
            </a:pathLst>
          </a:custGeom>
          <a:solidFill>
            <a:srgbClr val="838B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9" name="Rectangle 167">
            <a:extLst>
              <a:ext uri="{FF2B5EF4-FFF2-40B4-BE49-F238E27FC236}">
                <a16:creationId xmlns:a16="http://schemas.microsoft.com/office/drawing/2014/main" id="{F59A56E5-0AF4-A19A-BDC2-3F54F09FFB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7088" y="2528887"/>
            <a:ext cx="365125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Aromantic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0" name="Rectangle 168">
            <a:extLst>
              <a:ext uri="{FF2B5EF4-FFF2-40B4-BE49-F238E27FC236}">
                <a16:creationId xmlns:a16="http://schemas.microsoft.com/office/drawing/2014/main" id="{9FD15335-8393-6610-4E6F-691C19F2EC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2614612"/>
            <a:ext cx="241300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homo-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1" name="Rectangle 169">
            <a:extLst>
              <a:ext uri="{FF2B5EF4-FFF2-40B4-BE49-F238E27FC236}">
                <a16:creationId xmlns:a16="http://schemas.microsoft.com/office/drawing/2014/main" id="{F3E951C1-33BF-BF18-8463-EF4450FD7E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5825" y="2701924"/>
            <a:ext cx="249238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sexual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2" name="Freeform 170">
            <a:extLst>
              <a:ext uri="{FF2B5EF4-FFF2-40B4-BE49-F238E27FC236}">
                <a16:creationId xmlns:a16="http://schemas.microsoft.com/office/drawing/2014/main" id="{37AF375D-96EC-84C8-0954-E8D8ACB760D6}"/>
              </a:ext>
            </a:extLst>
          </p:cNvPr>
          <p:cNvSpPr>
            <a:spLocks/>
          </p:cNvSpPr>
          <p:nvPr/>
        </p:nvSpPr>
        <p:spPr bwMode="auto">
          <a:xfrm>
            <a:off x="7596188" y="2444749"/>
            <a:ext cx="374650" cy="417513"/>
          </a:xfrm>
          <a:custGeom>
            <a:avLst/>
            <a:gdLst>
              <a:gd name="T0" fmla="*/ 138 w 165"/>
              <a:gd name="T1" fmla="*/ 183 h 183"/>
              <a:gd name="T2" fmla="*/ 26 w 165"/>
              <a:gd name="T3" fmla="*/ 183 h 183"/>
              <a:gd name="T4" fmla="*/ 0 w 165"/>
              <a:gd name="T5" fmla="*/ 157 h 183"/>
              <a:gd name="T6" fmla="*/ 0 w 165"/>
              <a:gd name="T7" fmla="*/ 26 h 183"/>
              <a:gd name="T8" fmla="*/ 26 w 165"/>
              <a:gd name="T9" fmla="*/ 0 h 183"/>
              <a:gd name="T10" fmla="*/ 138 w 165"/>
              <a:gd name="T11" fmla="*/ 0 h 183"/>
              <a:gd name="T12" fmla="*/ 165 w 165"/>
              <a:gd name="T13" fmla="*/ 26 h 183"/>
              <a:gd name="T14" fmla="*/ 165 w 165"/>
              <a:gd name="T15" fmla="*/ 157 h 183"/>
              <a:gd name="T16" fmla="*/ 138 w 165"/>
              <a:gd name="T17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5" h="183">
                <a:moveTo>
                  <a:pt x="138" y="183"/>
                </a:moveTo>
                <a:cubicBezTo>
                  <a:pt x="26" y="183"/>
                  <a:pt x="26" y="183"/>
                  <a:pt x="26" y="183"/>
                </a:cubicBezTo>
                <a:cubicBezTo>
                  <a:pt x="12" y="183"/>
                  <a:pt x="0" y="171"/>
                  <a:pt x="0" y="157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1"/>
                  <a:pt x="12" y="0"/>
                  <a:pt x="26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153" y="0"/>
                  <a:pt x="165" y="11"/>
                  <a:pt x="165" y="26"/>
                </a:cubicBezTo>
                <a:cubicBezTo>
                  <a:pt x="165" y="157"/>
                  <a:pt x="165" y="157"/>
                  <a:pt x="165" y="157"/>
                </a:cubicBezTo>
                <a:cubicBezTo>
                  <a:pt x="165" y="171"/>
                  <a:pt x="153" y="183"/>
                  <a:pt x="138" y="183"/>
                </a:cubicBezTo>
                <a:close/>
              </a:path>
            </a:pathLst>
          </a:custGeom>
          <a:solidFill>
            <a:srgbClr val="DBC5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3" name="Freeform 171">
            <a:extLst>
              <a:ext uri="{FF2B5EF4-FFF2-40B4-BE49-F238E27FC236}">
                <a16:creationId xmlns:a16="http://schemas.microsoft.com/office/drawing/2014/main" id="{E9A7CCB3-07C7-A276-C82E-4C196E175D18}"/>
              </a:ext>
            </a:extLst>
          </p:cNvPr>
          <p:cNvSpPr>
            <a:spLocks/>
          </p:cNvSpPr>
          <p:nvPr/>
        </p:nvSpPr>
        <p:spPr bwMode="auto">
          <a:xfrm>
            <a:off x="7591425" y="2441574"/>
            <a:ext cx="384175" cy="425450"/>
          </a:xfrm>
          <a:custGeom>
            <a:avLst/>
            <a:gdLst>
              <a:gd name="T0" fmla="*/ 140 w 169"/>
              <a:gd name="T1" fmla="*/ 185 h 187"/>
              <a:gd name="T2" fmla="*/ 140 w 169"/>
              <a:gd name="T3" fmla="*/ 183 h 187"/>
              <a:gd name="T4" fmla="*/ 28 w 169"/>
              <a:gd name="T5" fmla="*/ 183 h 187"/>
              <a:gd name="T6" fmla="*/ 11 w 169"/>
              <a:gd name="T7" fmla="*/ 176 h 187"/>
              <a:gd name="T8" fmla="*/ 4 w 169"/>
              <a:gd name="T9" fmla="*/ 159 h 187"/>
              <a:gd name="T10" fmla="*/ 4 w 169"/>
              <a:gd name="T11" fmla="*/ 28 h 187"/>
              <a:gd name="T12" fmla="*/ 11 w 169"/>
              <a:gd name="T13" fmla="*/ 11 h 187"/>
              <a:gd name="T14" fmla="*/ 28 w 169"/>
              <a:gd name="T15" fmla="*/ 4 h 187"/>
              <a:gd name="T16" fmla="*/ 140 w 169"/>
              <a:gd name="T17" fmla="*/ 4 h 187"/>
              <a:gd name="T18" fmla="*/ 157 w 169"/>
              <a:gd name="T19" fmla="*/ 11 h 187"/>
              <a:gd name="T20" fmla="*/ 165 w 169"/>
              <a:gd name="T21" fmla="*/ 28 h 187"/>
              <a:gd name="T22" fmla="*/ 165 w 169"/>
              <a:gd name="T23" fmla="*/ 159 h 187"/>
              <a:gd name="T24" fmla="*/ 157 w 169"/>
              <a:gd name="T25" fmla="*/ 176 h 187"/>
              <a:gd name="T26" fmla="*/ 140 w 169"/>
              <a:gd name="T27" fmla="*/ 183 h 187"/>
              <a:gd name="T28" fmla="*/ 140 w 169"/>
              <a:gd name="T29" fmla="*/ 185 h 187"/>
              <a:gd name="T30" fmla="*/ 140 w 169"/>
              <a:gd name="T31" fmla="*/ 187 h 187"/>
              <a:gd name="T32" fmla="*/ 169 w 169"/>
              <a:gd name="T33" fmla="*/ 159 h 187"/>
              <a:gd name="T34" fmla="*/ 169 w 169"/>
              <a:gd name="T35" fmla="*/ 28 h 187"/>
              <a:gd name="T36" fmla="*/ 140 w 169"/>
              <a:gd name="T37" fmla="*/ 0 h 187"/>
              <a:gd name="T38" fmla="*/ 28 w 169"/>
              <a:gd name="T39" fmla="*/ 0 h 187"/>
              <a:gd name="T40" fmla="*/ 0 w 169"/>
              <a:gd name="T41" fmla="*/ 28 h 187"/>
              <a:gd name="T42" fmla="*/ 0 w 169"/>
              <a:gd name="T43" fmla="*/ 159 h 187"/>
              <a:gd name="T44" fmla="*/ 28 w 169"/>
              <a:gd name="T45" fmla="*/ 187 h 187"/>
              <a:gd name="T46" fmla="*/ 140 w 169"/>
              <a:gd name="T47" fmla="*/ 187 h 187"/>
              <a:gd name="T48" fmla="*/ 140 w 169"/>
              <a:gd name="T49" fmla="*/ 185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9" h="187">
                <a:moveTo>
                  <a:pt x="140" y="185"/>
                </a:moveTo>
                <a:cubicBezTo>
                  <a:pt x="140" y="183"/>
                  <a:pt x="140" y="183"/>
                  <a:pt x="140" y="183"/>
                </a:cubicBezTo>
                <a:cubicBezTo>
                  <a:pt x="28" y="183"/>
                  <a:pt x="28" y="183"/>
                  <a:pt x="28" y="183"/>
                </a:cubicBezTo>
                <a:cubicBezTo>
                  <a:pt x="21" y="183"/>
                  <a:pt x="15" y="180"/>
                  <a:pt x="11" y="176"/>
                </a:cubicBezTo>
                <a:cubicBezTo>
                  <a:pt x="7" y="172"/>
                  <a:pt x="4" y="166"/>
                  <a:pt x="4" y="159"/>
                </a:cubicBezTo>
                <a:cubicBezTo>
                  <a:pt x="4" y="28"/>
                  <a:pt x="4" y="28"/>
                  <a:pt x="4" y="28"/>
                </a:cubicBezTo>
                <a:cubicBezTo>
                  <a:pt x="4" y="21"/>
                  <a:pt x="7" y="15"/>
                  <a:pt x="11" y="11"/>
                </a:cubicBezTo>
                <a:cubicBezTo>
                  <a:pt x="15" y="6"/>
                  <a:pt x="21" y="4"/>
                  <a:pt x="28" y="4"/>
                </a:cubicBezTo>
                <a:cubicBezTo>
                  <a:pt x="140" y="4"/>
                  <a:pt x="140" y="4"/>
                  <a:pt x="140" y="4"/>
                </a:cubicBezTo>
                <a:cubicBezTo>
                  <a:pt x="147" y="4"/>
                  <a:pt x="153" y="6"/>
                  <a:pt x="157" y="11"/>
                </a:cubicBezTo>
                <a:cubicBezTo>
                  <a:pt x="162" y="15"/>
                  <a:pt x="165" y="21"/>
                  <a:pt x="165" y="28"/>
                </a:cubicBezTo>
                <a:cubicBezTo>
                  <a:pt x="165" y="159"/>
                  <a:pt x="165" y="159"/>
                  <a:pt x="165" y="159"/>
                </a:cubicBezTo>
                <a:cubicBezTo>
                  <a:pt x="165" y="166"/>
                  <a:pt x="162" y="172"/>
                  <a:pt x="157" y="176"/>
                </a:cubicBezTo>
                <a:cubicBezTo>
                  <a:pt x="153" y="180"/>
                  <a:pt x="147" y="183"/>
                  <a:pt x="140" y="183"/>
                </a:cubicBezTo>
                <a:cubicBezTo>
                  <a:pt x="140" y="185"/>
                  <a:pt x="140" y="185"/>
                  <a:pt x="140" y="185"/>
                </a:cubicBezTo>
                <a:cubicBezTo>
                  <a:pt x="140" y="187"/>
                  <a:pt x="140" y="187"/>
                  <a:pt x="140" y="187"/>
                </a:cubicBezTo>
                <a:cubicBezTo>
                  <a:pt x="156" y="187"/>
                  <a:pt x="169" y="174"/>
                  <a:pt x="169" y="159"/>
                </a:cubicBezTo>
                <a:cubicBezTo>
                  <a:pt x="169" y="28"/>
                  <a:pt x="169" y="28"/>
                  <a:pt x="169" y="28"/>
                </a:cubicBezTo>
                <a:cubicBezTo>
                  <a:pt x="169" y="12"/>
                  <a:pt x="156" y="0"/>
                  <a:pt x="14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13" y="0"/>
                  <a:pt x="0" y="12"/>
                  <a:pt x="0" y="28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74"/>
                  <a:pt x="13" y="187"/>
                  <a:pt x="28" y="187"/>
                </a:cubicBezTo>
                <a:cubicBezTo>
                  <a:pt x="140" y="187"/>
                  <a:pt x="140" y="187"/>
                  <a:pt x="140" y="187"/>
                </a:cubicBezTo>
                <a:lnTo>
                  <a:pt x="140" y="185"/>
                </a:lnTo>
                <a:close/>
              </a:path>
            </a:pathLst>
          </a:custGeom>
          <a:solidFill>
            <a:srgbClr val="7C64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4" name="Freeform 172">
            <a:extLst>
              <a:ext uri="{FF2B5EF4-FFF2-40B4-BE49-F238E27FC236}">
                <a16:creationId xmlns:a16="http://schemas.microsoft.com/office/drawing/2014/main" id="{2BF39584-DB62-172E-8584-FE692D9DFF8F}"/>
              </a:ext>
            </a:extLst>
          </p:cNvPr>
          <p:cNvSpPr>
            <a:spLocks/>
          </p:cNvSpPr>
          <p:nvPr/>
        </p:nvSpPr>
        <p:spPr bwMode="auto">
          <a:xfrm>
            <a:off x="8032750" y="2444749"/>
            <a:ext cx="373063" cy="417513"/>
          </a:xfrm>
          <a:custGeom>
            <a:avLst/>
            <a:gdLst>
              <a:gd name="T0" fmla="*/ 138 w 164"/>
              <a:gd name="T1" fmla="*/ 183 h 183"/>
              <a:gd name="T2" fmla="*/ 26 w 164"/>
              <a:gd name="T3" fmla="*/ 183 h 183"/>
              <a:gd name="T4" fmla="*/ 0 w 164"/>
              <a:gd name="T5" fmla="*/ 157 h 183"/>
              <a:gd name="T6" fmla="*/ 0 w 164"/>
              <a:gd name="T7" fmla="*/ 26 h 183"/>
              <a:gd name="T8" fmla="*/ 26 w 164"/>
              <a:gd name="T9" fmla="*/ 0 h 183"/>
              <a:gd name="T10" fmla="*/ 138 w 164"/>
              <a:gd name="T11" fmla="*/ 0 h 183"/>
              <a:gd name="T12" fmla="*/ 164 w 164"/>
              <a:gd name="T13" fmla="*/ 26 h 183"/>
              <a:gd name="T14" fmla="*/ 164 w 164"/>
              <a:gd name="T15" fmla="*/ 157 h 183"/>
              <a:gd name="T16" fmla="*/ 138 w 164"/>
              <a:gd name="T17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4" h="183">
                <a:moveTo>
                  <a:pt x="138" y="183"/>
                </a:moveTo>
                <a:cubicBezTo>
                  <a:pt x="26" y="183"/>
                  <a:pt x="26" y="183"/>
                  <a:pt x="26" y="183"/>
                </a:cubicBezTo>
                <a:cubicBezTo>
                  <a:pt x="11" y="183"/>
                  <a:pt x="0" y="171"/>
                  <a:pt x="0" y="157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1"/>
                  <a:pt x="11" y="0"/>
                  <a:pt x="26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152" y="0"/>
                  <a:pt x="164" y="11"/>
                  <a:pt x="164" y="26"/>
                </a:cubicBezTo>
                <a:cubicBezTo>
                  <a:pt x="164" y="157"/>
                  <a:pt x="164" y="157"/>
                  <a:pt x="164" y="157"/>
                </a:cubicBezTo>
                <a:cubicBezTo>
                  <a:pt x="164" y="171"/>
                  <a:pt x="152" y="183"/>
                  <a:pt x="138" y="183"/>
                </a:cubicBezTo>
                <a:close/>
              </a:path>
            </a:pathLst>
          </a:custGeom>
          <a:solidFill>
            <a:srgbClr val="FFF2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5" name="Freeform 173">
            <a:extLst>
              <a:ext uri="{FF2B5EF4-FFF2-40B4-BE49-F238E27FC236}">
                <a16:creationId xmlns:a16="http://schemas.microsoft.com/office/drawing/2014/main" id="{BB933A85-A87F-8EC0-FA51-6E97857473BC}"/>
              </a:ext>
            </a:extLst>
          </p:cNvPr>
          <p:cNvSpPr>
            <a:spLocks/>
          </p:cNvSpPr>
          <p:nvPr/>
        </p:nvSpPr>
        <p:spPr bwMode="auto">
          <a:xfrm>
            <a:off x="8027988" y="2441574"/>
            <a:ext cx="382588" cy="425450"/>
          </a:xfrm>
          <a:custGeom>
            <a:avLst/>
            <a:gdLst>
              <a:gd name="T0" fmla="*/ 140 w 168"/>
              <a:gd name="T1" fmla="*/ 185 h 187"/>
              <a:gd name="T2" fmla="*/ 140 w 168"/>
              <a:gd name="T3" fmla="*/ 183 h 187"/>
              <a:gd name="T4" fmla="*/ 28 w 168"/>
              <a:gd name="T5" fmla="*/ 183 h 187"/>
              <a:gd name="T6" fmla="*/ 11 w 168"/>
              <a:gd name="T7" fmla="*/ 176 h 187"/>
              <a:gd name="T8" fmla="*/ 4 w 168"/>
              <a:gd name="T9" fmla="*/ 159 h 187"/>
              <a:gd name="T10" fmla="*/ 4 w 168"/>
              <a:gd name="T11" fmla="*/ 28 h 187"/>
              <a:gd name="T12" fmla="*/ 11 w 168"/>
              <a:gd name="T13" fmla="*/ 11 h 187"/>
              <a:gd name="T14" fmla="*/ 28 w 168"/>
              <a:gd name="T15" fmla="*/ 4 h 187"/>
              <a:gd name="T16" fmla="*/ 140 w 168"/>
              <a:gd name="T17" fmla="*/ 4 h 187"/>
              <a:gd name="T18" fmla="*/ 157 w 168"/>
              <a:gd name="T19" fmla="*/ 11 h 187"/>
              <a:gd name="T20" fmla="*/ 164 w 168"/>
              <a:gd name="T21" fmla="*/ 28 h 187"/>
              <a:gd name="T22" fmla="*/ 164 w 168"/>
              <a:gd name="T23" fmla="*/ 159 h 187"/>
              <a:gd name="T24" fmla="*/ 157 w 168"/>
              <a:gd name="T25" fmla="*/ 176 h 187"/>
              <a:gd name="T26" fmla="*/ 140 w 168"/>
              <a:gd name="T27" fmla="*/ 183 h 187"/>
              <a:gd name="T28" fmla="*/ 140 w 168"/>
              <a:gd name="T29" fmla="*/ 185 h 187"/>
              <a:gd name="T30" fmla="*/ 140 w 168"/>
              <a:gd name="T31" fmla="*/ 187 h 187"/>
              <a:gd name="T32" fmla="*/ 168 w 168"/>
              <a:gd name="T33" fmla="*/ 159 h 187"/>
              <a:gd name="T34" fmla="*/ 168 w 168"/>
              <a:gd name="T35" fmla="*/ 28 h 187"/>
              <a:gd name="T36" fmla="*/ 140 w 168"/>
              <a:gd name="T37" fmla="*/ 0 h 187"/>
              <a:gd name="T38" fmla="*/ 28 w 168"/>
              <a:gd name="T39" fmla="*/ 0 h 187"/>
              <a:gd name="T40" fmla="*/ 0 w 168"/>
              <a:gd name="T41" fmla="*/ 28 h 187"/>
              <a:gd name="T42" fmla="*/ 0 w 168"/>
              <a:gd name="T43" fmla="*/ 159 h 187"/>
              <a:gd name="T44" fmla="*/ 28 w 168"/>
              <a:gd name="T45" fmla="*/ 187 h 187"/>
              <a:gd name="T46" fmla="*/ 140 w 168"/>
              <a:gd name="T47" fmla="*/ 187 h 187"/>
              <a:gd name="T48" fmla="*/ 140 w 168"/>
              <a:gd name="T49" fmla="*/ 185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8" h="187">
                <a:moveTo>
                  <a:pt x="140" y="185"/>
                </a:moveTo>
                <a:cubicBezTo>
                  <a:pt x="140" y="183"/>
                  <a:pt x="140" y="183"/>
                  <a:pt x="140" y="183"/>
                </a:cubicBezTo>
                <a:cubicBezTo>
                  <a:pt x="28" y="183"/>
                  <a:pt x="28" y="183"/>
                  <a:pt x="28" y="183"/>
                </a:cubicBezTo>
                <a:cubicBezTo>
                  <a:pt x="21" y="183"/>
                  <a:pt x="15" y="180"/>
                  <a:pt x="11" y="176"/>
                </a:cubicBezTo>
                <a:cubicBezTo>
                  <a:pt x="6" y="172"/>
                  <a:pt x="4" y="166"/>
                  <a:pt x="4" y="159"/>
                </a:cubicBezTo>
                <a:cubicBezTo>
                  <a:pt x="4" y="28"/>
                  <a:pt x="4" y="28"/>
                  <a:pt x="4" y="28"/>
                </a:cubicBezTo>
                <a:cubicBezTo>
                  <a:pt x="4" y="21"/>
                  <a:pt x="6" y="15"/>
                  <a:pt x="11" y="11"/>
                </a:cubicBezTo>
                <a:cubicBezTo>
                  <a:pt x="15" y="6"/>
                  <a:pt x="21" y="4"/>
                  <a:pt x="28" y="4"/>
                </a:cubicBezTo>
                <a:cubicBezTo>
                  <a:pt x="140" y="4"/>
                  <a:pt x="140" y="4"/>
                  <a:pt x="140" y="4"/>
                </a:cubicBezTo>
                <a:cubicBezTo>
                  <a:pt x="147" y="4"/>
                  <a:pt x="153" y="6"/>
                  <a:pt x="157" y="11"/>
                </a:cubicBezTo>
                <a:cubicBezTo>
                  <a:pt x="161" y="15"/>
                  <a:pt x="164" y="21"/>
                  <a:pt x="164" y="28"/>
                </a:cubicBezTo>
                <a:cubicBezTo>
                  <a:pt x="164" y="159"/>
                  <a:pt x="164" y="159"/>
                  <a:pt x="164" y="159"/>
                </a:cubicBezTo>
                <a:cubicBezTo>
                  <a:pt x="164" y="166"/>
                  <a:pt x="161" y="172"/>
                  <a:pt x="157" y="176"/>
                </a:cubicBezTo>
                <a:cubicBezTo>
                  <a:pt x="153" y="180"/>
                  <a:pt x="147" y="183"/>
                  <a:pt x="140" y="183"/>
                </a:cubicBezTo>
                <a:cubicBezTo>
                  <a:pt x="140" y="185"/>
                  <a:pt x="140" y="185"/>
                  <a:pt x="140" y="185"/>
                </a:cubicBezTo>
                <a:cubicBezTo>
                  <a:pt x="140" y="187"/>
                  <a:pt x="140" y="187"/>
                  <a:pt x="140" y="187"/>
                </a:cubicBezTo>
                <a:cubicBezTo>
                  <a:pt x="156" y="187"/>
                  <a:pt x="168" y="174"/>
                  <a:pt x="168" y="159"/>
                </a:cubicBezTo>
                <a:cubicBezTo>
                  <a:pt x="168" y="28"/>
                  <a:pt x="168" y="28"/>
                  <a:pt x="168" y="28"/>
                </a:cubicBezTo>
                <a:cubicBezTo>
                  <a:pt x="168" y="12"/>
                  <a:pt x="156" y="0"/>
                  <a:pt x="14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12" y="0"/>
                  <a:pt x="0" y="12"/>
                  <a:pt x="0" y="28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74"/>
                  <a:pt x="12" y="187"/>
                  <a:pt x="28" y="187"/>
                </a:cubicBezTo>
                <a:cubicBezTo>
                  <a:pt x="140" y="187"/>
                  <a:pt x="140" y="187"/>
                  <a:pt x="140" y="187"/>
                </a:cubicBezTo>
                <a:lnTo>
                  <a:pt x="140" y="185"/>
                </a:lnTo>
                <a:close/>
              </a:path>
            </a:pathLst>
          </a:custGeom>
          <a:solidFill>
            <a:srgbClr val="D6B6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6" name="Freeform 174">
            <a:extLst>
              <a:ext uri="{FF2B5EF4-FFF2-40B4-BE49-F238E27FC236}">
                <a16:creationId xmlns:a16="http://schemas.microsoft.com/office/drawing/2014/main" id="{7F46DC30-B500-0192-08C2-0C7917EF7FA5}"/>
              </a:ext>
            </a:extLst>
          </p:cNvPr>
          <p:cNvSpPr>
            <a:spLocks/>
          </p:cNvSpPr>
          <p:nvPr/>
        </p:nvSpPr>
        <p:spPr bwMode="auto">
          <a:xfrm>
            <a:off x="8467725" y="2444749"/>
            <a:ext cx="374650" cy="417513"/>
          </a:xfrm>
          <a:custGeom>
            <a:avLst/>
            <a:gdLst>
              <a:gd name="T0" fmla="*/ 139 w 165"/>
              <a:gd name="T1" fmla="*/ 183 h 183"/>
              <a:gd name="T2" fmla="*/ 26 w 165"/>
              <a:gd name="T3" fmla="*/ 183 h 183"/>
              <a:gd name="T4" fmla="*/ 0 w 165"/>
              <a:gd name="T5" fmla="*/ 157 h 183"/>
              <a:gd name="T6" fmla="*/ 0 w 165"/>
              <a:gd name="T7" fmla="*/ 26 h 183"/>
              <a:gd name="T8" fmla="*/ 26 w 165"/>
              <a:gd name="T9" fmla="*/ 0 h 183"/>
              <a:gd name="T10" fmla="*/ 139 w 165"/>
              <a:gd name="T11" fmla="*/ 0 h 183"/>
              <a:gd name="T12" fmla="*/ 165 w 165"/>
              <a:gd name="T13" fmla="*/ 26 h 183"/>
              <a:gd name="T14" fmla="*/ 165 w 165"/>
              <a:gd name="T15" fmla="*/ 157 h 183"/>
              <a:gd name="T16" fmla="*/ 139 w 165"/>
              <a:gd name="T17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5" h="183">
                <a:moveTo>
                  <a:pt x="139" y="183"/>
                </a:moveTo>
                <a:cubicBezTo>
                  <a:pt x="26" y="183"/>
                  <a:pt x="26" y="183"/>
                  <a:pt x="26" y="183"/>
                </a:cubicBezTo>
                <a:cubicBezTo>
                  <a:pt x="12" y="183"/>
                  <a:pt x="0" y="171"/>
                  <a:pt x="0" y="157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1"/>
                  <a:pt x="12" y="0"/>
                  <a:pt x="26" y="0"/>
                </a:cubicBezTo>
                <a:cubicBezTo>
                  <a:pt x="139" y="0"/>
                  <a:pt x="139" y="0"/>
                  <a:pt x="139" y="0"/>
                </a:cubicBezTo>
                <a:cubicBezTo>
                  <a:pt x="153" y="0"/>
                  <a:pt x="165" y="11"/>
                  <a:pt x="165" y="26"/>
                </a:cubicBezTo>
                <a:cubicBezTo>
                  <a:pt x="165" y="157"/>
                  <a:pt x="165" y="157"/>
                  <a:pt x="165" y="157"/>
                </a:cubicBezTo>
                <a:cubicBezTo>
                  <a:pt x="165" y="171"/>
                  <a:pt x="153" y="183"/>
                  <a:pt x="139" y="183"/>
                </a:cubicBezTo>
                <a:close/>
              </a:path>
            </a:pathLst>
          </a:cu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7" name="Freeform 175">
            <a:extLst>
              <a:ext uri="{FF2B5EF4-FFF2-40B4-BE49-F238E27FC236}">
                <a16:creationId xmlns:a16="http://schemas.microsoft.com/office/drawing/2014/main" id="{944C1C85-5E58-D094-C1F3-6D34A26216D6}"/>
              </a:ext>
            </a:extLst>
          </p:cNvPr>
          <p:cNvSpPr>
            <a:spLocks/>
          </p:cNvSpPr>
          <p:nvPr/>
        </p:nvSpPr>
        <p:spPr bwMode="auto">
          <a:xfrm>
            <a:off x="8462963" y="2441574"/>
            <a:ext cx="384175" cy="425450"/>
          </a:xfrm>
          <a:custGeom>
            <a:avLst/>
            <a:gdLst>
              <a:gd name="T0" fmla="*/ 141 w 169"/>
              <a:gd name="T1" fmla="*/ 185 h 187"/>
              <a:gd name="T2" fmla="*/ 141 w 169"/>
              <a:gd name="T3" fmla="*/ 183 h 187"/>
              <a:gd name="T4" fmla="*/ 28 w 169"/>
              <a:gd name="T5" fmla="*/ 183 h 187"/>
              <a:gd name="T6" fmla="*/ 11 w 169"/>
              <a:gd name="T7" fmla="*/ 176 h 187"/>
              <a:gd name="T8" fmla="*/ 4 w 169"/>
              <a:gd name="T9" fmla="*/ 159 h 187"/>
              <a:gd name="T10" fmla="*/ 4 w 169"/>
              <a:gd name="T11" fmla="*/ 28 h 187"/>
              <a:gd name="T12" fmla="*/ 11 w 169"/>
              <a:gd name="T13" fmla="*/ 11 h 187"/>
              <a:gd name="T14" fmla="*/ 28 w 169"/>
              <a:gd name="T15" fmla="*/ 4 h 187"/>
              <a:gd name="T16" fmla="*/ 141 w 169"/>
              <a:gd name="T17" fmla="*/ 4 h 187"/>
              <a:gd name="T18" fmla="*/ 158 w 169"/>
              <a:gd name="T19" fmla="*/ 11 h 187"/>
              <a:gd name="T20" fmla="*/ 165 w 169"/>
              <a:gd name="T21" fmla="*/ 28 h 187"/>
              <a:gd name="T22" fmla="*/ 165 w 169"/>
              <a:gd name="T23" fmla="*/ 159 h 187"/>
              <a:gd name="T24" fmla="*/ 158 w 169"/>
              <a:gd name="T25" fmla="*/ 176 h 187"/>
              <a:gd name="T26" fmla="*/ 141 w 169"/>
              <a:gd name="T27" fmla="*/ 183 h 187"/>
              <a:gd name="T28" fmla="*/ 141 w 169"/>
              <a:gd name="T29" fmla="*/ 185 h 187"/>
              <a:gd name="T30" fmla="*/ 141 w 169"/>
              <a:gd name="T31" fmla="*/ 187 h 187"/>
              <a:gd name="T32" fmla="*/ 169 w 169"/>
              <a:gd name="T33" fmla="*/ 159 h 187"/>
              <a:gd name="T34" fmla="*/ 169 w 169"/>
              <a:gd name="T35" fmla="*/ 28 h 187"/>
              <a:gd name="T36" fmla="*/ 141 w 169"/>
              <a:gd name="T37" fmla="*/ 0 h 187"/>
              <a:gd name="T38" fmla="*/ 28 w 169"/>
              <a:gd name="T39" fmla="*/ 0 h 187"/>
              <a:gd name="T40" fmla="*/ 0 w 169"/>
              <a:gd name="T41" fmla="*/ 28 h 187"/>
              <a:gd name="T42" fmla="*/ 0 w 169"/>
              <a:gd name="T43" fmla="*/ 159 h 187"/>
              <a:gd name="T44" fmla="*/ 28 w 169"/>
              <a:gd name="T45" fmla="*/ 187 h 187"/>
              <a:gd name="T46" fmla="*/ 141 w 169"/>
              <a:gd name="T47" fmla="*/ 187 h 187"/>
              <a:gd name="T48" fmla="*/ 141 w 169"/>
              <a:gd name="T49" fmla="*/ 185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9" h="187">
                <a:moveTo>
                  <a:pt x="141" y="185"/>
                </a:moveTo>
                <a:cubicBezTo>
                  <a:pt x="141" y="183"/>
                  <a:pt x="141" y="183"/>
                  <a:pt x="141" y="183"/>
                </a:cubicBezTo>
                <a:cubicBezTo>
                  <a:pt x="28" y="183"/>
                  <a:pt x="28" y="183"/>
                  <a:pt x="28" y="183"/>
                </a:cubicBezTo>
                <a:cubicBezTo>
                  <a:pt x="22" y="183"/>
                  <a:pt x="16" y="180"/>
                  <a:pt x="11" y="176"/>
                </a:cubicBezTo>
                <a:cubicBezTo>
                  <a:pt x="7" y="172"/>
                  <a:pt x="4" y="166"/>
                  <a:pt x="4" y="159"/>
                </a:cubicBezTo>
                <a:cubicBezTo>
                  <a:pt x="4" y="28"/>
                  <a:pt x="4" y="28"/>
                  <a:pt x="4" y="28"/>
                </a:cubicBezTo>
                <a:cubicBezTo>
                  <a:pt x="4" y="21"/>
                  <a:pt x="7" y="15"/>
                  <a:pt x="11" y="11"/>
                </a:cubicBezTo>
                <a:cubicBezTo>
                  <a:pt x="16" y="6"/>
                  <a:pt x="22" y="4"/>
                  <a:pt x="28" y="4"/>
                </a:cubicBezTo>
                <a:cubicBezTo>
                  <a:pt x="141" y="4"/>
                  <a:pt x="141" y="4"/>
                  <a:pt x="141" y="4"/>
                </a:cubicBezTo>
                <a:cubicBezTo>
                  <a:pt x="147" y="4"/>
                  <a:pt x="153" y="6"/>
                  <a:pt x="158" y="11"/>
                </a:cubicBezTo>
                <a:cubicBezTo>
                  <a:pt x="162" y="15"/>
                  <a:pt x="165" y="21"/>
                  <a:pt x="165" y="28"/>
                </a:cubicBezTo>
                <a:cubicBezTo>
                  <a:pt x="165" y="159"/>
                  <a:pt x="165" y="159"/>
                  <a:pt x="165" y="159"/>
                </a:cubicBezTo>
                <a:cubicBezTo>
                  <a:pt x="165" y="166"/>
                  <a:pt x="162" y="172"/>
                  <a:pt x="158" y="176"/>
                </a:cubicBezTo>
                <a:cubicBezTo>
                  <a:pt x="153" y="180"/>
                  <a:pt x="147" y="183"/>
                  <a:pt x="141" y="183"/>
                </a:cubicBezTo>
                <a:cubicBezTo>
                  <a:pt x="141" y="185"/>
                  <a:pt x="141" y="185"/>
                  <a:pt x="141" y="185"/>
                </a:cubicBezTo>
                <a:cubicBezTo>
                  <a:pt x="141" y="187"/>
                  <a:pt x="141" y="187"/>
                  <a:pt x="141" y="187"/>
                </a:cubicBezTo>
                <a:cubicBezTo>
                  <a:pt x="156" y="187"/>
                  <a:pt x="169" y="174"/>
                  <a:pt x="169" y="159"/>
                </a:cubicBezTo>
                <a:cubicBezTo>
                  <a:pt x="169" y="28"/>
                  <a:pt x="169" y="28"/>
                  <a:pt x="169" y="28"/>
                </a:cubicBezTo>
                <a:cubicBezTo>
                  <a:pt x="169" y="12"/>
                  <a:pt x="156" y="0"/>
                  <a:pt x="141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13" y="0"/>
                  <a:pt x="0" y="12"/>
                  <a:pt x="0" y="28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74"/>
                  <a:pt x="13" y="187"/>
                  <a:pt x="28" y="187"/>
                </a:cubicBezTo>
                <a:cubicBezTo>
                  <a:pt x="141" y="187"/>
                  <a:pt x="141" y="187"/>
                  <a:pt x="141" y="187"/>
                </a:cubicBezTo>
                <a:lnTo>
                  <a:pt x="141" y="18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8" name="Rectangle 176">
            <a:extLst>
              <a:ext uri="{FF2B5EF4-FFF2-40B4-BE49-F238E27FC236}">
                <a16:creationId xmlns:a16="http://schemas.microsoft.com/office/drawing/2014/main" id="{49B95288-9C87-B5D5-1C5E-788AAF8BA1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1588" y="2528887"/>
            <a:ext cx="365125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Aromantic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9" name="Rectangle 177">
            <a:extLst>
              <a:ext uri="{FF2B5EF4-FFF2-40B4-BE49-F238E27FC236}">
                <a16:creationId xmlns:a16="http://schemas.microsoft.com/office/drawing/2014/main" id="{D6E15C40-B8E8-8934-C832-819540CDE2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0163" y="2614612"/>
            <a:ext cx="306388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bisexual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0" name="Rectangle 178">
            <a:extLst>
              <a:ext uri="{FF2B5EF4-FFF2-40B4-BE49-F238E27FC236}">
                <a16:creationId xmlns:a16="http://schemas.microsoft.com/office/drawing/2014/main" id="{A8CE24E5-FE11-1156-8472-816AC23C9C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0893" y="2528887"/>
            <a:ext cx="365125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Aromantic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1" name="Rectangle 179">
            <a:extLst>
              <a:ext uri="{FF2B5EF4-FFF2-40B4-BE49-F238E27FC236}">
                <a16:creationId xmlns:a16="http://schemas.microsoft.com/office/drawing/2014/main" id="{FD1C77F0-D257-3126-8F4C-096F4A492D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9306" y="2614612"/>
            <a:ext cx="371475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pansexual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2" name="Rectangle 180">
            <a:extLst>
              <a:ext uri="{FF2B5EF4-FFF2-40B4-BE49-F238E27FC236}">
                <a16:creationId xmlns:a16="http://schemas.microsoft.com/office/drawing/2014/main" id="{7E7EE1B5-EACC-22CE-E7DD-581837D67B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85868" y="2528887"/>
            <a:ext cx="365125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Aromantic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3" name="Rectangle 181">
            <a:extLst>
              <a:ext uri="{FF2B5EF4-FFF2-40B4-BE49-F238E27FC236}">
                <a16:creationId xmlns:a16="http://schemas.microsoft.com/office/drawing/2014/main" id="{C0CD3666-3D92-87E4-6C83-14BF59BAB1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7575" y="2614612"/>
            <a:ext cx="269875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hetero-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4" name="Rectangle 182">
            <a:extLst>
              <a:ext uri="{FF2B5EF4-FFF2-40B4-BE49-F238E27FC236}">
                <a16:creationId xmlns:a16="http://schemas.microsoft.com/office/drawing/2014/main" id="{B506CCD3-1ABD-CFAB-92A7-43C7500952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0275" y="2701924"/>
            <a:ext cx="249238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sexual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5" name="Rectangle 183">
            <a:extLst>
              <a:ext uri="{FF2B5EF4-FFF2-40B4-BE49-F238E27FC236}">
                <a16:creationId xmlns:a16="http://schemas.microsoft.com/office/drawing/2014/main" id="{B38D6173-8BAE-849B-ADB6-3CB9E56B89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5363" y="2297112"/>
            <a:ext cx="9525" cy="889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6" name="Freeform 184">
            <a:extLst>
              <a:ext uri="{FF2B5EF4-FFF2-40B4-BE49-F238E27FC236}">
                <a16:creationId xmlns:a16="http://schemas.microsoft.com/office/drawing/2014/main" id="{A99E7496-E37A-16D7-69AC-1E1A43FCE348}"/>
              </a:ext>
            </a:extLst>
          </p:cNvPr>
          <p:cNvSpPr>
            <a:spLocks/>
          </p:cNvSpPr>
          <p:nvPr/>
        </p:nvSpPr>
        <p:spPr bwMode="auto">
          <a:xfrm>
            <a:off x="7345363" y="2297112"/>
            <a:ext cx="9525" cy="88900"/>
          </a:xfrm>
          <a:custGeom>
            <a:avLst/>
            <a:gdLst>
              <a:gd name="T0" fmla="*/ 0 w 6"/>
              <a:gd name="T1" fmla="*/ 0 h 56"/>
              <a:gd name="T2" fmla="*/ 0 w 6"/>
              <a:gd name="T3" fmla="*/ 56 h 56"/>
              <a:gd name="T4" fmla="*/ 6 w 6"/>
              <a:gd name="T5" fmla="*/ 56 h 56"/>
              <a:gd name="T6" fmla="*/ 6 w 6"/>
              <a:gd name="T7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56">
                <a:moveTo>
                  <a:pt x="0" y="0"/>
                </a:moveTo>
                <a:lnTo>
                  <a:pt x="0" y="56"/>
                </a:lnTo>
                <a:lnTo>
                  <a:pt x="6" y="56"/>
                </a:lnTo>
                <a:lnTo>
                  <a:pt x="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7" name="Freeform 185">
            <a:extLst>
              <a:ext uri="{FF2B5EF4-FFF2-40B4-BE49-F238E27FC236}">
                <a16:creationId xmlns:a16="http://schemas.microsoft.com/office/drawing/2014/main" id="{49ABD9DA-8A9E-EDC9-3A09-2258C0A585ED}"/>
              </a:ext>
            </a:extLst>
          </p:cNvPr>
          <p:cNvSpPr>
            <a:spLocks/>
          </p:cNvSpPr>
          <p:nvPr/>
        </p:nvSpPr>
        <p:spPr bwMode="auto">
          <a:xfrm>
            <a:off x="7313613" y="2374899"/>
            <a:ext cx="73025" cy="61913"/>
          </a:xfrm>
          <a:custGeom>
            <a:avLst/>
            <a:gdLst>
              <a:gd name="T0" fmla="*/ 0 w 46"/>
              <a:gd name="T1" fmla="*/ 0 h 39"/>
              <a:gd name="T2" fmla="*/ 23 w 46"/>
              <a:gd name="T3" fmla="*/ 39 h 39"/>
              <a:gd name="T4" fmla="*/ 46 w 46"/>
              <a:gd name="T5" fmla="*/ 0 h 39"/>
              <a:gd name="T6" fmla="*/ 0 w 46"/>
              <a:gd name="T7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39">
                <a:moveTo>
                  <a:pt x="0" y="0"/>
                </a:moveTo>
                <a:lnTo>
                  <a:pt x="23" y="39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8" name="Rectangle 186">
            <a:extLst>
              <a:ext uri="{FF2B5EF4-FFF2-40B4-BE49-F238E27FC236}">
                <a16:creationId xmlns:a16="http://schemas.microsoft.com/office/drawing/2014/main" id="{62172EA1-9CA3-1F82-3016-450B497E44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50288" y="2297112"/>
            <a:ext cx="7938" cy="889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9" name="Freeform 187">
            <a:extLst>
              <a:ext uri="{FF2B5EF4-FFF2-40B4-BE49-F238E27FC236}">
                <a16:creationId xmlns:a16="http://schemas.microsoft.com/office/drawing/2014/main" id="{5933A73C-3DC6-602F-845E-08E685FA18B7}"/>
              </a:ext>
            </a:extLst>
          </p:cNvPr>
          <p:cNvSpPr>
            <a:spLocks/>
          </p:cNvSpPr>
          <p:nvPr/>
        </p:nvSpPr>
        <p:spPr bwMode="auto">
          <a:xfrm>
            <a:off x="8650288" y="2297112"/>
            <a:ext cx="7938" cy="88900"/>
          </a:xfrm>
          <a:custGeom>
            <a:avLst/>
            <a:gdLst>
              <a:gd name="T0" fmla="*/ 0 w 5"/>
              <a:gd name="T1" fmla="*/ 0 h 56"/>
              <a:gd name="T2" fmla="*/ 0 w 5"/>
              <a:gd name="T3" fmla="*/ 56 h 56"/>
              <a:gd name="T4" fmla="*/ 5 w 5"/>
              <a:gd name="T5" fmla="*/ 56 h 56"/>
              <a:gd name="T6" fmla="*/ 5 w 5"/>
              <a:gd name="T7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56">
                <a:moveTo>
                  <a:pt x="0" y="0"/>
                </a:moveTo>
                <a:lnTo>
                  <a:pt x="0" y="56"/>
                </a:lnTo>
                <a:lnTo>
                  <a:pt x="5" y="56"/>
                </a:lnTo>
                <a:lnTo>
                  <a:pt x="5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0" name="Freeform 188">
            <a:extLst>
              <a:ext uri="{FF2B5EF4-FFF2-40B4-BE49-F238E27FC236}">
                <a16:creationId xmlns:a16="http://schemas.microsoft.com/office/drawing/2014/main" id="{6F9380C9-4B16-BB6A-4E90-C5A910C7AF3F}"/>
              </a:ext>
            </a:extLst>
          </p:cNvPr>
          <p:cNvSpPr>
            <a:spLocks/>
          </p:cNvSpPr>
          <p:nvPr/>
        </p:nvSpPr>
        <p:spPr bwMode="auto">
          <a:xfrm>
            <a:off x="8618538" y="2374899"/>
            <a:ext cx="71438" cy="61913"/>
          </a:xfrm>
          <a:custGeom>
            <a:avLst/>
            <a:gdLst>
              <a:gd name="T0" fmla="*/ 0 w 45"/>
              <a:gd name="T1" fmla="*/ 0 h 39"/>
              <a:gd name="T2" fmla="*/ 24 w 45"/>
              <a:gd name="T3" fmla="*/ 39 h 39"/>
              <a:gd name="T4" fmla="*/ 45 w 45"/>
              <a:gd name="T5" fmla="*/ 0 h 39"/>
              <a:gd name="T6" fmla="*/ 0 w 45"/>
              <a:gd name="T7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" h="39">
                <a:moveTo>
                  <a:pt x="0" y="0"/>
                </a:moveTo>
                <a:lnTo>
                  <a:pt x="24" y="39"/>
                </a:lnTo>
                <a:lnTo>
                  <a:pt x="45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1" name="Rectangle 189">
            <a:extLst>
              <a:ext uri="{FF2B5EF4-FFF2-40B4-BE49-F238E27FC236}">
                <a16:creationId xmlns:a16="http://schemas.microsoft.com/office/drawing/2014/main" id="{9A0A1030-5951-5ED8-AC8D-8D5FFCC5A6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15313" y="2297112"/>
            <a:ext cx="9525" cy="889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2" name="Freeform 190">
            <a:extLst>
              <a:ext uri="{FF2B5EF4-FFF2-40B4-BE49-F238E27FC236}">
                <a16:creationId xmlns:a16="http://schemas.microsoft.com/office/drawing/2014/main" id="{736FD993-E97F-6222-C478-F28D31BFCEED}"/>
              </a:ext>
            </a:extLst>
          </p:cNvPr>
          <p:cNvSpPr>
            <a:spLocks/>
          </p:cNvSpPr>
          <p:nvPr/>
        </p:nvSpPr>
        <p:spPr bwMode="auto">
          <a:xfrm>
            <a:off x="8215313" y="2297112"/>
            <a:ext cx="9525" cy="88900"/>
          </a:xfrm>
          <a:custGeom>
            <a:avLst/>
            <a:gdLst>
              <a:gd name="T0" fmla="*/ 0 w 6"/>
              <a:gd name="T1" fmla="*/ 0 h 56"/>
              <a:gd name="T2" fmla="*/ 0 w 6"/>
              <a:gd name="T3" fmla="*/ 56 h 56"/>
              <a:gd name="T4" fmla="*/ 6 w 6"/>
              <a:gd name="T5" fmla="*/ 56 h 56"/>
              <a:gd name="T6" fmla="*/ 6 w 6"/>
              <a:gd name="T7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56">
                <a:moveTo>
                  <a:pt x="0" y="0"/>
                </a:moveTo>
                <a:lnTo>
                  <a:pt x="0" y="56"/>
                </a:lnTo>
                <a:lnTo>
                  <a:pt x="6" y="56"/>
                </a:lnTo>
                <a:lnTo>
                  <a:pt x="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3" name="Freeform 191">
            <a:extLst>
              <a:ext uri="{FF2B5EF4-FFF2-40B4-BE49-F238E27FC236}">
                <a16:creationId xmlns:a16="http://schemas.microsoft.com/office/drawing/2014/main" id="{78F9312D-2641-505A-FCC9-C13993BE7BAF}"/>
              </a:ext>
            </a:extLst>
          </p:cNvPr>
          <p:cNvSpPr>
            <a:spLocks/>
          </p:cNvSpPr>
          <p:nvPr/>
        </p:nvSpPr>
        <p:spPr bwMode="auto">
          <a:xfrm>
            <a:off x="8183563" y="2374899"/>
            <a:ext cx="73025" cy="61913"/>
          </a:xfrm>
          <a:custGeom>
            <a:avLst/>
            <a:gdLst>
              <a:gd name="T0" fmla="*/ 0 w 46"/>
              <a:gd name="T1" fmla="*/ 0 h 39"/>
              <a:gd name="T2" fmla="*/ 23 w 46"/>
              <a:gd name="T3" fmla="*/ 39 h 39"/>
              <a:gd name="T4" fmla="*/ 46 w 46"/>
              <a:gd name="T5" fmla="*/ 0 h 39"/>
              <a:gd name="T6" fmla="*/ 0 w 46"/>
              <a:gd name="T7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39">
                <a:moveTo>
                  <a:pt x="0" y="0"/>
                </a:moveTo>
                <a:lnTo>
                  <a:pt x="23" y="39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4" name="Rectangle 192">
            <a:extLst>
              <a:ext uri="{FF2B5EF4-FFF2-40B4-BE49-F238E27FC236}">
                <a16:creationId xmlns:a16="http://schemas.microsoft.com/office/drawing/2014/main" id="{BCDE2356-B76C-373D-2FD2-3F925B36F3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80338" y="2297112"/>
            <a:ext cx="9525" cy="889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5" name="Freeform 193">
            <a:extLst>
              <a:ext uri="{FF2B5EF4-FFF2-40B4-BE49-F238E27FC236}">
                <a16:creationId xmlns:a16="http://schemas.microsoft.com/office/drawing/2014/main" id="{082D22A0-788E-CA12-61E0-60E30EFB0105}"/>
              </a:ext>
            </a:extLst>
          </p:cNvPr>
          <p:cNvSpPr>
            <a:spLocks/>
          </p:cNvSpPr>
          <p:nvPr/>
        </p:nvSpPr>
        <p:spPr bwMode="auto">
          <a:xfrm>
            <a:off x="7780338" y="2297112"/>
            <a:ext cx="9525" cy="88900"/>
          </a:xfrm>
          <a:custGeom>
            <a:avLst/>
            <a:gdLst>
              <a:gd name="T0" fmla="*/ 0 w 6"/>
              <a:gd name="T1" fmla="*/ 0 h 56"/>
              <a:gd name="T2" fmla="*/ 0 w 6"/>
              <a:gd name="T3" fmla="*/ 56 h 56"/>
              <a:gd name="T4" fmla="*/ 6 w 6"/>
              <a:gd name="T5" fmla="*/ 56 h 56"/>
              <a:gd name="T6" fmla="*/ 6 w 6"/>
              <a:gd name="T7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56">
                <a:moveTo>
                  <a:pt x="0" y="0"/>
                </a:moveTo>
                <a:lnTo>
                  <a:pt x="0" y="56"/>
                </a:lnTo>
                <a:lnTo>
                  <a:pt x="6" y="56"/>
                </a:lnTo>
                <a:lnTo>
                  <a:pt x="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6" name="Freeform 194">
            <a:extLst>
              <a:ext uri="{FF2B5EF4-FFF2-40B4-BE49-F238E27FC236}">
                <a16:creationId xmlns:a16="http://schemas.microsoft.com/office/drawing/2014/main" id="{381B4A3C-8501-9651-E943-9FB258C85B2D}"/>
              </a:ext>
            </a:extLst>
          </p:cNvPr>
          <p:cNvSpPr>
            <a:spLocks/>
          </p:cNvSpPr>
          <p:nvPr/>
        </p:nvSpPr>
        <p:spPr bwMode="auto">
          <a:xfrm>
            <a:off x="7748588" y="2374899"/>
            <a:ext cx="73025" cy="61913"/>
          </a:xfrm>
          <a:custGeom>
            <a:avLst/>
            <a:gdLst>
              <a:gd name="T0" fmla="*/ 0 w 46"/>
              <a:gd name="T1" fmla="*/ 0 h 39"/>
              <a:gd name="T2" fmla="*/ 23 w 46"/>
              <a:gd name="T3" fmla="*/ 39 h 39"/>
              <a:gd name="T4" fmla="*/ 46 w 46"/>
              <a:gd name="T5" fmla="*/ 0 h 39"/>
              <a:gd name="T6" fmla="*/ 0 w 46"/>
              <a:gd name="T7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39">
                <a:moveTo>
                  <a:pt x="0" y="0"/>
                </a:moveTo>
                <a:lnTo>
                  <a:pt x="23" y="39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7" name="Freeform 195">
            <a:extLst>
              <a:ext uri="{FF2B5EF4-FFF2-40B4-BE49-F238E27FC236}">
                <a16:creationId xmlns:a16="http://schemas.microsoft.com/office/drawing/2014/main" id="{7EA6E440-D2BB-C202-27CE-96EA63D86A8E}"/>
              </a:ext>
            </a:extLst>
          </p:cNvPr>
          <p:cNvSpPr>
            <a:spLocks/>
          </p:cNvSpPr>
          <p:nvPr/>
        </p:nvSpPr>
        <p:spPr bwMode="auto">
          <a:xfrm>
            <a:off x="7356475" y="1668461"/>
            <a:ext cx="649288" cy="161925"/>
          </a:xfrm>
          <a:custGeom>
            <a:avLst/>
            <a:gdLst>
              <a:gd name="T0" fmla="*/ 403 w 409"/>
              <a:gd name="T1" fmla="*/ 0 h 102"/>
              <a:gd name="T2" fmla="*/ 403 w 409"/>
              <a:gd name="T3" fmla="*/ 59 h 102"/>
              <a:gd name="T4" fmla="*/ 0 w 409"/>
              <a:gd name="T5" fmla="*/ 59 h 102"/>
              <a:gd name="T6" fmla="*/ 0 w 409"/>
              <a:gd name="T7" fmla="*/ 102 h 102"/>
              <a:gd name="T8" fmla="*/ 6 w 409"/>
              <a:gd name="T9" fmla="*/ 102 h 102"/>
              <a:gd name="T10" fmla="*/ 6 w 409"/>
              <a:gd name="T11" fmla="*/ 65 h 102"/>
              <a:gd name="T12" fmla="*/ 409 w 409"/>
              <a:gd name="T13" fmla="*/ 65 h 102"/>
              <a:gd name="T14" fmla="*/ 409 w 409"/>
              <a:gd name="T15" fmla="*/ 0 h 102"/>
              <a:gd name="T16" fmla="*/ 403 w 409"/>
              <a:gd name="T17" fmla="*/ 0 h 102"/>
              <a:gd name="T18" fmla="*/ 403 w 409"/>
              <a:gd name="T19" fmla="*/ 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09" h="102">
                <a:moveTo>
                  <a:pt x="403" y="0"/>
                </a:moveTo>
                <a:lnTo>
                  <a:pt x="403" y="59"/>
                </a:lnTo>
                <a:lnTo>
                  <a:pt x="0" y="59"/>
                </a:lnTo>
                <a:lnTo>
                  <a:pt x="0" y="102"/>
                </a:lnTo>
                <a:lnTo>
                  <a:pt x="6" y="102"/>
                </a:lnTo>
                <a:lnTo>
                  <a:pt x="6" y="65"/>
                </a:lnTo>
                <a:lnTo>
                  <a:pt x="409" y="65"/>
                </a:lnTo>
                <a:lnTo>
                  <a:pt x="409" y="0"/>
                </a:lnTo>
                <a:lnTo>
                  <a:pt x="403" y="0"/>
                </a:lnTo>
                <a:lnTo>
                  <a:pt x="403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8" name="Freeform 196">
            <a:extLst>
              <a:ext uri="{FF2B5EF4-FFF2-40B4-BE49-F238E27FC236}">
                <a16:creationId xmlns:a16="http://schemas.microsoft.com/office/drawing/2014/main" id="{E9930205-47B9-8CAE-B725-552B2F0F39B1}"/>
              </a:ext>
            </a:extLst>
          </p:cNvPr>
          <p:cNvSpPr>
            <a:spLocks/>
          </p:cNvSpPr>
          <p:nvPr/>
        </p:nvSpPr>
        <p:spPr bwMode="auto">
          <a:xfrm>
            <a:off x="7324725" y="1819274"/>
            <a:ext cx="73025" cy="63500"/>
          </a:xfrm>
          <a:custGeom>
            <a:avLst/>
            <a:gdLst>
              <a:gd name="T0" fmla="*/ 0 w 46"/>
              <a:gd name="T1" fmla="*/ 0 h 40"/>
              <a:gd name="T2" fmla="*/ 23 w 46"/>
              <a:gd name="T3" fmla="*/ 40 h 40"/>
              <a:gd name="T4" fmla="*/ 46 w 46"/>
              <a:gd name="T5" fmla="*/ 0 h 40"/>
              <a:gd name="T6" fmla="*/ 0 w 46"/>
              <a:gd name="T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0">
                <a:moveTo>
                  <a:pt x="0" y="0"/>
                </a:moveTo>
                <a:lnTo>
                  <a:pt x="23" y="40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" name="Freeform 197">
            <a:extLst>
              <a:ext uri="{FF2B5EF4-FFF2-40B4-BE49-F238E27FC236}">
                <a16:creationId xmlns:a16="http://schemas.microsoft.com/office/drawing/2014/main" id="{39EF1293-3B09-E80D-A218-CFE1C663B861}"/>
              </a:ext>
            </a:extLst>
          </p:cNvPr>
          <p:cNvSpPr>
            <a:spLocks/>
          </p:cNvSpPr>
          <p:nvPr/>
        </p:nvSpPr>
        <p:spPr bwMode="auto">
          <a:xfrm>
            <a:off x="7780338" y="1668461"/>
            <a:ext cx="225425" cy="161925"/>
          </a:xfrm>
          <a:custGeom>
            <a:avLst/>
            <a:gdLst>
              <a:gd name="T0" fmla="*/ 136 w 142"/>
              <a:gd name="T1" fmla="*/ 0 h 102"/>
              <a:gd name="T2" fmla="*/ 136 w 142"/>
              <a:gd name="T3" fmla="*/ 59 h 102"/>
              <a:gd name="T4" fmla="*/ 0 w 142"/>
              <a:gd name="T5" fmla="*/ 59 h 102"/>
              <a:gd name="T6" fmla="*/ 0 w 142"/>
              <a:gd name="T7" fmla="*/ 102 h 102"/>
              <a:gd name="T8" fmla="*/ 6 w 142"/>
              <a:gd name="T9" fmla="*/ 102 h 102"/>
              <a:gd name="T10" fmla="*/ 6 w 142"/>
              <a:gd name="T11" fmla="*/ 65 h 102"/>
              <a:gd name="T12" fmla="*/ 142 w 142"/>
              <a:gd name="T13" fmla="*/ 65 h 102"/>
              <a:gd name="T14" fmla="*/ 142 w 142"/>
              <a:gd name="T15" fmla="*/ 0 h 102"/>
              <a:gd name="T16" fmla="*/ 136 w 142"/>
              <a:gd name="T17" fmla="*/ 0 h 102"/>
              <a:gd name="T18" fmla="*/ 136 w 142"/>
              <a:gd name="T19" fmla="*/ 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2" h="102">
                <a:moveTo>
                  <a:pt x="136" y="0"/>
                </a:moveTo>
                <a:lnTo>
                  <a:pt x="136" y="59"/>
                </a:lnTo>
                <a:lnTo>
                  <a:pt x="0" y="59"/>
                </a:lnTo>
                <a:lnTo>
                  <a:pt x="0" y="102"/>
                </a:lnTo>
                <a:lnTo>
                  <a:pt x="6" y="102"/>
                </a:lnTo>
                <a:lnTo>
                  <a:pt x="6" y="65"/>
                </a:lnTo>
                <a:lnTo>
                  <a:pt x="142" y="65"/>
                </a:lnTo>
                <a:lnTo>
                  <a:pt x="142" y="0"/>
                </a:lnTo>
                <a:lnTo>
                  <a:pt x="136" y="0"/>
                </a:lnTo>
                <a:lnTo>
                  <a:pt x="13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" name="Freeform 198">
            <a:extLst>
              <a:ext uri="{FF2B5EF4-FFF2-40B4-BE49-F238E27FC236}">
                <a16:creationId xmlns:a16="http://schemas.microsoft.com/office/drawing/2014/main" id="{59F2498B-64B1-BEB9-0A76-106A889B6E3C}"/>
              </a:ext>
            </a:extLst>
          </p:cNvPr>
          <p:cNvSpPr>
            <a:spLocks/>
          </p:cNvSpPr>
          <p:nvPr/>
        </p:nvSpPr>
        <p:spPr bwMode="auto">
          <a:xfrm>
            <a:off x="7748588" y="1819274"/>
            <a:ext cx="73025" cy="63500"/>
          </a:xfrm>
          <a:custGeom>
            <a:avLst/>
            <a:gdLst>
              <a:gd name="T0" fmla="*/ 0 w 46"/>
              <a:gd name="T1" fmla="*/ 0 h 40"/>
              <a:gd name="T2" fmla="*/ 23 w 46"/>
              <a:gd name="T3" fmla="*/ 40 h 40"/>
              <a:gd name="T4" fmla="*/ 46 w 46"/>
              <a:gd name="T5" fmla="*/ 0 h 40"/>
              <a:gd name="T6" fmla="*/ 0 w 46"/>
              <a:gd name="T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0">
                <a:moveTo>
                  <a:pt x="0" y="0"/>
                </a:moveTo>
                <a:lnTo>
                  <a:pt x="23" y="40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1" name="Freeform 199">
            <a:extLst>
              <a:ext uri="{FF2B5EF4-FFF2-40B4-BE49-F238E27FC236}">
                <a16:creationId xmlns:a16="http://schemas.microsoft.com/office/drawing/2014/main" id="{280192F2-468D-DBCC-4107-99BCF8996654}"/>
              </a:ext>
            </a:extLst>
          </p:cNvPr>
          <p:cNvSpPr>
            <a:spLocks/>
          </p:cNvSpPr>
          <p:nvPr/>
        </p:nvSpPr>
        <p:spPr bwMode="auto">
          <a:xfrm>
            <a:off x="7996238" y="1668461"/>
            <a:ext cx="650875" cy="161925"/>
          </a:xfrm>
          <a:custGeom>
            <a:avLst/>
            <a:gdLst>
              <a:gd name="T0" fmla="*/ 0 w 410"/>
              <a:gd name="T1" fmla="*/ 0 h 102"/>
              <a:gd name="T2" fmla="*/ 0 w 410"/>
              <a:gd name="T3" fmla="*/ 65 h 102"/>
              <a:gd name="T4" fmla="*/ 404 w 410"/>
              <a:gd name="T5" fmla="*/ 65 h 102"/>
              <a:gd name="T6" fmla="*/ 404 w 410"/>
              <a:gd name="T7" fmla="*/ 102 h 102"/>
              <a:gd name="T8" fmla="*/ 410 w 410"/>
              <a:gd name="T9" fmla="*/ 102 h 102"/>
              <a:gd name="T10" fmla="*/ 410 w 410"/>
              <a:gd name="T11" fmla="*/ 59 h 102"/>
              <a:gd name="T12" fmla="*/ 6 w 410"/>
              <a:gd name="T13" fmla="*/ 59 h 102"/>
              <a:gd name="T14" fmla="*/ 6 w 410"/>
              <a:gd name="T15" fmla="*/ 0 h 102"/>
              <a:gd name="T16" fmla="*/ 0 w 410"/>
              <a:gd name="T17" fmla="*/ 0 h 102"/>
              <a:gd name="T18" fmla="*/ 0 w 410"/>
              <a:gd name="T19" fmla="*/ 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10" h="102">
                <a:moveTo>
                  <a:pt x="0" y="0"/>
                </a:moveTo>
                <a:lnTo>
                  <a:pt x="0" y="65"/>
                </a:lnTo>
                <a:lnTo>
                  <a:pt x="404" y="65"/>
                </a:lnTo>
                <a:lnTo>
                  <a:pt x="404" y="102"/>
                </a:lnTo>
                <a:lnTo>
                  <a:pt x="410" y="102"/>
                </a:lnTo>
                <a:lnTo>
                  <a:pt x="410" y="59"/>
                </a:lnTo>
                <a:lnTo>
                  <a:pt x="6" y="59"/>
                </a:lnTo>
                <a:lnTo>
                  <a:pt x="6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2" name="Freeform 200">
            <a:extLst>
              <a:ext uri="{FF2B5EF4-FFF2-40B4-BE49-F238E27FC236}">
                <a16:creationId xmlns:a16="http://schemas.microsoft.com/office/drawing/2014/main" id="{F0BCC106-80D0-B23F-F9C3-576918C1B11E}"/>
              </a:ext>
            </a:extLst>
          </p:cNvPr>
          <p:cNvSpPr>
            <a:spLocks/>
          </p:cNvSpPr>
          <p:nvPr/>
        </p:nvSpPr>
        <p:spPr bwMode="auto">
          <a:xfrm>
            <a:off x="8605838" y="1819274"/>
            <a:ext cx="73025" cy="63500"/>
          </a:xfrm>
          <a:custGeom>
            <a:avLst/>
            <a:gdLst>
              <a:gd name="T0" fmla="*/ 0 w 46"/>
              <a:gd name="T1" fmla="*/ 0 h 40"/>
              <a:gd name="T2" fmla="*/ 23 w 46"/>
              <a:gd name="T3" fmla="*/ 40 h 40"/>
              <a:gd name="T4" fmla="*/ 46 w 46"/>
              <a:gd name="T5" fmla="*/ 0 h 40"/>
              <a:gd name="T6" fmla="*/ 0 w 46"/>
              <a:gd name="T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0">
                <a:moveTo>
                  <a:pt x="0" y="0"/>
                </a:moveTo>
                <a:lnTo>
                  <a:pt x="23" y="40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3" name="Freeform 201">
            <a:extLst>
              <a:ext uri="{FF2B5EF4-FFF2-40B4-BE49-F238E27FC236}">
                <a16:creationId xmlns:a16="http://schemas.microsoft.com/office/drawing/2014/main" id="{7937E8BE-9130-6FD4-AD35-06F7B0C4ADD7}"/>
              </a:ext>
            </a:extLst>
          </p:cNvPr>
          <p:cNvSpPr>
            <a:spLocks/>
          </p:cNvSpPr>
          <p:nvPr/>
        </p:nvSpPr>
        <p:spPr bwMode="auto">
          <a:xfrm>
            <a:off x="7996238" y="1668461"/>
            <a:ext cx="234950" cy="161925"/>
          </a:xfrm>
          <a:custGeom>
            <a:avLst/>
            <a:gdLst>
              <a:gd name="T0" fmla="*/ 0 w 148"/>
              <a:gd name="T1" fmla="*/ 0 h 102"/>
              <a:gd name="T2" fmla="*/ 0 w 148"/>
              <a:gd name="T3" fmla="*/ 65 h 102"/>
              <a:gd name="T4" fmla="*/ 142 w 148"/>
              <a:gd name="T5" fmla="*/ 65 h 102"/>
              <a:gd name="T6" fmla="*/ 142 w 148"/>
              <a:gd name="T7" fmla="*/ 102 h 102"/>
              <a:gd name="T8" fmla="*/ 148 w 148"/>
              <a:gd name="T9" fmla="*/ 102 h 102"/>
              <a:gd name="T10" fmla="*/ 148 w 148"/>
              <a:gd name="T11" fmla="*/ 59 h 102"/>
              <a:gd name="T12" fmla="*/ 6 w 148"/>
              <a:gd name="T13" fmla="*/ 59 h 102"/>
              <a:gd name="T14" fmla="*/ 6 w 148"/>
              <a:gd name="T15" fmla="*/ 0 h 102"/>
              <a:gd name="T16" fmla="*/ 0 w 148"/>
              <a:gd name="T17" fmla="*/ 0 h 102"/>
              <a:gd name="T18" fmla="*/ 0 w 148"/>
              <a:gd name="T19" fmla="*/ 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8" h="102">
                <a:moveTo>
                  <a:pt x="0" y="0"/>
                </a:moveTo>
                <a:lnTo>
                  <a:pt x="0" y="65"/>
                </a:lnTo>
                <a:lnTo>
                  <a:pt x="142" y="65"/>
                </a:lnTo>
                <a:lnTo>
                  <a:pt x="142" y="102"/>
                </a:lnTo>
                <a:lnTo>
                  <a:pt x="148" y="102"/>
                </a:lnTo>
                <a:lnTo>
                  <a:pt x="148" y="59"/>
                </a:lnTo>
                <a:lnTo>
                  <a:pt x="6" y="59"/>
                </a:lnTo>
                <a:lnTo>
                  <a:pt x="6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4" name="Freeform 202">
            <a:extLst>
              <a:ext uri="{FF2B5EF4-FFF2-40B4-BE49-F238E27FC236}">
                <a16:creationId xmlns:a16="http://schemas.microsoft.com/office/drawing/2014/main" id="{3BF1F5B5-22D3-FDFC-AD45-568CCA732BF1}"/>
              </a:ext>
            </a:extLst>
          </p:cNvPr>
          <p:cNvSpPr>
            <a:spLocks/>
          </p:cNvSpPr>
          <p:nvPr/>
        </p:nvSpPr>
        <p:spPr bwMode="auto">
          <a:xfrm>
            <a:off x="8189913" y="1819274"/>
            <a:ext cx="73025" cy="63500"/>
          </a:xfrm>
          <a:custGeom>
            <a:avLst/>
            <a:gdLst>
              <a:gd name="T0" fmla="*/ 0 w 46"/>
              <a:gd name="T1" fmla="*/ 0 h 40"/>
              <a:gd name="T2" fmla="*/ 23 w 46"/>
              <a:gd name="T3" fmla="*/ 40 h 40"/>
              <a:gd name="T4" fmla="*/ 46 w 46"/>
              <a:gd name="T5" fmla="*/ 0 h 40"/>
              <a:gd name="T6" fmla="*/ 0 w 46"/>
              <a:gd name="T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0">
                <a:moveTo>
                  <a:pt x="0" y="0"/>
                </a:moveTo>
                <a:lnTo>
                  <a:pt x="23" y="40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5" name="Rectangle 203">
            <a:extLst>
              <a:ext uri="{FF2B5EF4-FFF2-40B4-BE49-F238E27FC236}">
                <a16:creationId xmlns:a16="http://schemas.microsoft.com/office/drawing/2014/main" id="{FAE78AD9-D659-102A-20BB-D73586750A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5938" y="1384299"/>
            <a:ext cx="1685925" cy="2841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6" name="Freeform 204">
            <a:extLst>
              <a:ext uri="{FF2B5EF4-FFF2-40B4-BE49-F238E27FC236}">
                <a16:creationId xmlns:a16="http://schemas.microsoft.com/office/drawing/2014/main" id="{7456CA57-54AB-3B49-4002-1D34456D420F}"/>
              </a:ext>
            </a:extLst>
          </p:cNvPr>
          <p:cNvSpPr>
            <a:spLocks/>
          </p:cNvSpPr>
          <p:nvPr/>
        </p:nvSpPr>
        <p:spPr bwMode="auto">
          <a:xfrm>
            <a:off x="9401175" y="1379536"/>
            <a:ext cx="1695450" cy="293688"/>
          </a:xfrm>
          <a:custGeom>
            <a:avLst/>
            <a:gdLst>
              <a:gd name="T0" fmla="*/ 3 w 1068"/>
              <a:gd name="T1" fmla="*/ 3 h 185"/>
              <a:gd name="T2" fmla="*/ 3 w 1068"/>
              <a:gd name="T3" fmla="*/ 6 h 185"/>
              <a:gd name="T4" fmla="*/ 1062 w 1068"/>
              <a:gd name="T5" fmla="*/ 6 h 185"/>
              <a:gd name="T6" fmla="*/ 1062 w 1068"/>
              <a:gd name="T7" fmla="*/ 180 h 185"/>
              <a:gd name="T8" fmla="*/ 5 w 1068"/>
              <a:gd name="T9" fmla="*/ 180 h 185"/>
              <a:gd name="T10" fmla="*/ 5 w 1068"/>
              <a:gd name="T11" fmla="*/ 3 h 185"/>
              <a:gd name="T12" fmla="*/ 3 w 1068"/>
              <a:gd name="T13" fmla="*/ 3 h 185"/>
              <a:gd name="T14" fmla="*/ 3 w 1068"/>
              <a:gd name="T15" fmla="*/ 6 h 185"/>
              <a:gd name="T16" fmla="*/ 3 w 1068"/>
              <a:gd name="T17" fmla="*/ 3 h 185"/>
              <a:gd name="T18" fmla="*/ 0 w 1068"/>
              <a:gd name="T19" fmla="*/ 3 h 185"/>
              <a:gd name="T20" fmla="*/ 0 w 1068"/>
              <a:gd name="T21" fmla="*/ 185 h 185"/>
              <a:gd name="T22" fmla="*/ 1068 w 1068"/>
              <a:gd name="T23" fmla="*/ 185 h 185"/>
              <a:gd name="T24" fmla="*/ 1068 w 1068"/>
              <a:gd name="T25" fmla="*/ 0 h 185"/>
              <a:gd name="T26" fmla="*/ 0 w 1068"/>
              <a:gd name="T27" fmla="*/ 0 h 185"/>
              <a:gd name="T28" fmla="*/ 0 w 1068"/>
              <a:gd name="T29" fmla="*/ 3 h 185"/>
              <a:gd name="T30" fmla="*/ 3 w 1068"/>
              <a:gd name="T31" fmla="*/ 3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68" h="185">
                <a:moveTo>
                  <a:pt x="3" y="3"/>
                </a:moveTo>
                <a:lnTo>
                  <a:pt x="3" y="6"/>
                </a:lnTo>
                <a:lnTo>
                  <a:pt x="1062" y="6"/>
                </a:lnTo>
                <a:lnTo>
                  <a:pt x="1062" y="180"/>
                </a:lnTo>
                <a:lnTo>
                  <a:pt x="5" y="180"/>
                </a:lnTo>
                <a:lnTo>
                  <a:pt x="5" y="3"/>
                </a:lnTo>
                <a:lnTo>
                  <a:pt x="3" y="3"/>
                </a:lnTo>
                <a:lnTo>
                  <a:pt x="3" y="6"/>
                </a:lnTo>
                <a:lnTo>
                  <a:pt x="3" y="3"/>
                </a:lnTo>
                <a:lnTo>
                  <a:pt x="0" y="3"/>
                </a:lnTo>
                <a:lnTo>
                  <a:pt x="0" y="185"/>
                </a:lnTo>
                <a:lnTo>
                  <a:pt x="1068" y="185"/>
                </a:lnTo>
                <a:lnTo>
                  <a:pt x="1068" y="0"/>
                </a:lnTo>
                <a:lnTo>
                  <a:pt x="0" y="0"/>
                </a:lnTo>
                <a:lnTo>
                  <a:pt x="0" y="3"/>
                </a:lnTo>
                <a:lnTo>
                  <a:pt x="3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206">
            <a:extLst>
              <a:ext uri="{FF2B5EF4-FFF2-40B4-BE49-F238E27FC236}">
                <a16:creationId xmlns:a16="http://schemas.microsoft.com/office/drawing/2014/main" id="{539436A0-ACBB-2DBB-AD94-212443581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75850" y="1419224"/>
            <a:ext cx="53540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Just romantic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207">
            <a:extLst>
              <a:ext uri="{FF2B5EF4-FFF2-40B4-BE49-F238E27FC236}">
                <a16:creationId xmlns:a16="http://schemas.microsoft.com/office/drawing/2014/main" id="{ED3F5AF3-6250-CD63-001F-2B9ED84716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96463" y="1528762"/>
            <a:ext cx="88646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(Alloromantic asexual)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Freeform 208">
            <a:extLst>
              <a:ext uri="{FF2B5EF4-FFF2-40B4-BE49-F238E27FC236}">
                <a16:creationId xmlns:a16="http://schemas.microsoft.com/office/drawing/2014/main" id="{6F966456-D30C-DE5E-D8F9-51CD9342E806}"/>
              </a:ext>
            </a:extLst>
          </p:cNvPr>
          <p:cNvSpPr>
            <a:spLocks/>
          </p:cNvSpPr>
          <p:nvPr/>
        </p:nvSpPr>
        <p:spPr bwMode="auto">
          <a:xfrm>
            <a:off x="8883650" y="1819274"/>
            <a:ext cx="450850" cy="239713"/>
          </a:xfrm>
          <a:custGeom>
            <a:avLst/>
            <a:gdLst>
              <a:gd name="T0" fmla="*/ 182 w 198"/>
              <a:gd name="T1" fmla="*/ 105 h 105"/>
              <a:gd name="T2" fmla="*/ 16 w 198"/>
              <a:gd name="T3" fmla="*/ 105 h 105"/>
              <a:gd name="T4" fmla="*/ 0 w 198"/>
              <a:gd name="T5" fmla="*/ 89 h 105"/>
              <a:gd name="T6" fmla="*/ 0 w 198"/>
              <a:gd name="T7" fmla="*/ 16 h 105"/>
              <a:gd name="T8" fmla="*/ 16 w 198"/>
              <a:gd name="T9" fmla="*/ 0 h 105"/>
              <a:gd name="T10" fmla="*/ 182 w 198"/>
              <a:gd name="T11" fmla="*/ 0 h 105"/>
              <a:gd name="T12" fmla="*/ 198 w 198"/>
              <a:gd name="T13" fmla="*/ 16 h 105"/>
              <a:gd name="T14" fmla="*/ 198 w 198"/>
              <a:gd name="T15" fmla="*/ 89 h 105"/>
              <a:gd name="T16" fmla="*/ 182 w 198"/>
              <a:gd name="T17" fmla="*/ 105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8" h="105">
                <a:moveTo>
                  <a:pt x="182" y="105"/>
                </a:moveTo>
                <a:cubicBezTo>
                  <a:pt x="16" y="105"/>
                  <a:pt x="16" y="105"/>
                  <a:pt x="16" y="105"/>
                </a:cubicBezTo>
                <a:cubicBezTo>
                  <a:pt x="7" y="105"/>
                  <a:pt x="0" y="98"/>
                  <a:pt x="0" y="89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8"/>
                  <a:pt x="7" y="0"/>
                  <a:pt x="16" y="0"/>
                </a:cubicBezTo>
                <a:cubicBezTo>
                  <a:pt x="182" y="0"/>
                  <a:pt x="182" y="0"/>
                  <a:pt x="182" y="0"/>
                </a:cubicBezTo>
                <a:cubicBezTo>
                  <a:pt x="191" y="0"/>
                  <a:pt x="198" y="8"/>
                  <a:pt x="198" y="16"/>
                </a:cubicBezTo>
                <a:cubicBezTo>
                  <a:pt x="198" y="89"/>
                  <a:pt x="198" y="89"/>
                  <a:pt x="198" y="89"/>
                </a:cubicBezTo>
                <a:cubicBezTo>
                  <a:pt x="198" y="98"/>
                  <a:pt x="191" y="105"/>
                  <a:pt x="182" y="105"/>
                </a:cubicBezTo>
                <a:close/>
              </a:path>
            </a:pathLst>
          </a:custGeom>
          <a:solidFill>
            <a:srgbClr val="FFE6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209">
            <a:extLst>
              <a:ext uri="{FF2B5EF4-FFF2-40B4-BE49-F238E27FC236}">
                <a16:creationId xmlns:a16="http://schemas.microsoft.com/office/drawing/2014/main" id="{2F48C20D-58FE-40FA-1725-A228D1FF68C7}"/>
              </a:ext>
            </a:extLst>
          </p:cNvPr>
          <p:cNvSpPr>
            <a:spLocks/>
          </p:cNvSpPr>
          <p:nvPr/>
        </p:nvSpPr>
        <p:spPr bwMode="auto">
          <a:xfrm>
            <a:off x="8878888" y="1814512"/>
            <a:ext cx="460375" cy="249238"/>
          </a:xfrm>
          <a:custGeom>
            <a:avLst/>
            <a:gdLst>
              <a:gd name="T0" fmla="*/ 184 w 202"/>
              <a:gd name="T1" fmla="*/ 107 h 109"/>
              <a:gd name="T2" fmla="*/ 184 w 202"/>
              <a:gd name="T3" fmla="*/ 105 h 109"/>
              <a:gd name="T4" fmla="*/ 18 w 202"/>
              <a:gd name="T5" fmla="*/ 105 h 109"/>
              <a:gd name="T6" fmla="*/ 8 w 202"/>
              <a:gd name="T7" fmla="*/ 101 h 109"/>
              <a:gd name="T8" fmla="*/ 4 w 202"/>
              <a:gd name="T9" fmla="*/ 91 h 109"/>
              <a:gd name="T10" fmla="*/ 4 w 202"/>
              <a:gd name="T11" fmla="*/ 18 h 109"/>
              <a:gd name="T12" fmla="*/ 8 w 202"/>
              <a:gd name="T13" fmla="*/ 9 h 109"/>
              <a:gd name="T14" fmla="*/ 18 w 202"/>
              <a:gd name="T15" fmla="*/ 4 h 109"/>
              <a:gd name="T16" fmla="*/ 184 w 202"/>
              <a:gd name="T17" fmla="*/ 4 h 109"/>
              <a:gd name="T18" fmla="*/ 194 w 202"/>
              <a:gd name="T19" fmla="*/ 9 h 109"/>
              <a:gd name="T20" fmla="*/ 198 w 202"/>
              <a:gd name="T21" fmla="*/ 18 h 109"/>
              <a:gd name="T22" fmla="*/ 198 w 202"/>
              <a:gd name="T23" fmla="*/ 91 h 109"/>
              <a:gd name="T24" fmla="*/ 194 w 202"/>
              <a:gd name="T25" fmla="*/ 101 h 109"/>
              <a:gd name="T26" fmla="*/ 184 w 202"/>
              <a:gd name="T27" fmla="*/ 105 h 109"/>
              <a:gd name="T28" fmla="*/ 184 w 202"/>
              <a:gd name="T29" fmla="*/ 107 h 109"/>
              <a:gd name="T30" fmla="*/ 184 w 202"/>
              <a:gd name="T31" fmla="*/ 109 h 109"/>
              <a:gd name="T32" fmla="*/ 202 w 202"/>
              <a:gd name="T33" fmla="*/ 91 h 109"/>
              <a:gd name="T34" fmla="*/ 202 w 202"/>
              <a:gd name="T35" fmla="*/ 18 h 109"/>
              <a:gd name="T36" fmla="*/ 184 w 202"/>
              <a:gd name="T37" fmla="*/ 0 h 109"/>
              <a:gd name="T38" fmla="*/ 18 w 202"/>
              <a:gd name="T39" fmla="*/ 0 h 109"/>
              <a:gd name="T40" fmla="*/ 0 w 202"/>
              <a:gd name="T41" fmla="*/ 18 h 109"/>
              <a:gd name="T42" fmla="*/ 0 w 202"/>
              <a:gd name="T43" fmla="*/ 91 h 109"/>
              <a:gd name="T44" fmla="*/ 18 w 202"/>
              <a:gd name="T45" fmla="*/ 109 h 109"/>
              <a:gd name="T46" fmla="*/ 184 w 202"/>
              <a:gd name="T47" fmla="*/ 109 h 109"/>
              <a:gd name="T48" fmla="*/ 184 w 202"/>
              <a:gd name="T49" fmla="*/ 107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02" h="109">
                <a:moveTo>
                  <a:pt x="184" y="107"/>
                </a:moveTo>
                <a:cubicBezTo>
                  <a:pt x="184" y="105"/>
                  <a:pt x="184" y="105"/>
                  <a:pt x="184" y="105"/>
                </a:cubicBezTo>
                <a:cubicBezTo>
                  <a:pt x="18" y="105"/>
                  <a:pt x="18" y="105"/>
                  <a:pt x="18" y="105"/>
                </a:cubicBezTo>
                <a:cubicBezTo>
                  <a:pt x="14" y="105"/>
                  <a:pt x="11" y="103"/>
                  <a:pt x="8" y="101"/>
                </a:cubicBezTo>
                <a:cubicBezTo>
                  <a:pt x="6" y="98"/>
                  <a:pt x="4" y="95"/>
                  <a:pt x="4" y="91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5"/>
                  <a:pt x="6" y="11"/>
                  <a:pt x="8" y="9"/>
                </a:cubicBezTo>
                <a:cubicBezTo>
                  <a:pt x="11" y="6"/>
                  <a:pt x="14" y="4"/>
                  <a:pt x="18" y="4"/>
                </a:cubicBezTo>
                <a:cubicBezTo>
                  <a:pt x="184" y="4"/>
                  <a:pt x="184" y="4"/>
                  <a:pt x="184" y="4"/>
                </a:cubicBezTo>
                <a:cubicBezTo>
                  <a:pt x="188" y="4"/>
                  <a:pt x="192" y="6"/>
                  <a:pt x="194" y="9"/>
                </a:cubicBezTo>
                <a:cubicBezTo>
                  <a:pt x="197" y="11"/>
                  <a:pt x="198" y="15"/>
                  <a:pt x="198" y="18"/>
                </a:cubicBezTo>
                <a:cubicBezTo>
                  <a:pt x="198" y="91"/>
                  <a:pt x="198" y="91"/>
                  <a:pt x="198" y="91"/>
                </a:cubicBezTo>
                <a:cubicBezTo>
                  <a:pt x="198" y="95"/>
                  <a:pt x="197" y="98"/>
                  <a:pt x="194" y="101"/>
                </a:cubicBezTo>
                <a:cubicBezTo>
                  <a:pt x="192" y="103"/>
                  <a:pt x="188" y="105"/>
                  <a:pt x="184" y="105"/>
                </a:cubicBezTo>
                <a:cubicBezTo>
                  <a:pt x="184" y="107"/>
                  <a:pt x="184" y="107"/>
                  <a:pt x="184" y="107"/>
                </a:cubicBezTo>
                <a:cubicBezTo>
                  <a:pt x="184" y="109"/>
                  <a:pt x="184" y="109"/>
                  <a:pt x="184" y="109"/>
                </a:cubicBezTo>
                <a:cubicBezTo>
                  <a:pt x="194" y="109"/>
                  <a:pt x="202" y="101"/>
                  <a:pt x="202" y="91"/>
                </a:cubicBezTo>
                <a:cubicBezTo>
                  <a:pt x="202" y="18"/>
                  <a:pt x="202" y="18"/>
                  <a:pt x="202" y="18"/>
                </a:cubicBezTo>
                <a:cubicBezTo>
                  <a:pt x="202" y="9"/>
                  <a:pt x="194" y="0"/>
                  <a:pt x="184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9"/>
                  <a:pt x="0" y="18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101"/>
                  <a:pt x="8" y="109"/>
                  <a:pt x="18" y="109"/>
                </a:cubicBezTo>
                <a:cubicBezTo>
                  <a:pt x="184" y="109"/>
                  <a:pt x="184" y="109"/>
                  <a:pt x="184" y="109"/>
                </a:cubicBezTo>
                <a:lnTo>
                  <a:pt x="184" y="107"/>
                </a:lnTo>
                <a:close/>
              </a:path>
            </a:pathLst>
          </a:custGeom>
          <a:solidFill>
            <a:srgbClr val="D79B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Rectangle 210">
            <a:extLst>
              <a:ext uri="{FF2B5EF4-FFF2-40B4-BE49-F238E27FC236}">
                <a16:creationId xmlns:a16="http://schemas.microsoft.com/office/drawing/2014/main" id="{1BCBD7DA-26F0-3AA8-FC9B-ACBDB56A81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24925" y="1838324"/>
            <a:ext cx="43973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Aromantic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 211">
            <a:extLst>
              <a:ext uri="{FF2B5EF4-FFF2-40B4-BE49-F238E27FC236}">
                <a16:creationId xmlns:a16="http://schemas.microsoft.com/office/drawing/2014/main" id="{2497D91A-BAC0-83CC-66E6-4E49F08EE0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7788" y="1936749"/>
            <a:ext cx="342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asexual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Rectangle 212">
            <a:extLst>
              <a:ext uri="{FF2B5EF4-FFF2-40B4-BE49-F238E27FC236}">
                <a16:creationId xmlns:a16="http://schemas.microsoft.com/office/drawing/2014/main" id="{C3EA6445-FCA7-690C-C0D4-C42D88208F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04313" y="1668462"/>
            <a:ext cx="9525" cy="889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Freeform 213">
            <a:extLst>
              <a:ext uri="{FF2B5EF4-FFF2-40B4-BE49-F238E27FC236}">
                <a16:creationId xmlns:a16="http://schemas.microsoft.com/office/drawing/2014/main" id="{B4E5194A-F040-6D91-F49E-0F87302DF670}"/>
              </a:ext>
            </a:extLst>
          </p:cNvPr>
          <p:cNvSpPr>
            <a:spLocks/>
          </p:cNvSpPr>
          <p:nvPr/>
        </p:nvSpPr>
        <p:spPr bwMode="auto">
          <a:xfrm>
            <a:off x="9104313" y="1668462"/>
            <a:ext cx="9525" cy="88900"/>
          </a:xfrm>
          <a:custGeom>
            <a:avLst/>
            <a:gdLst>
              <a:gd name="T0" fmla="*/ 0 w 6"/>
              <a:gd name="T1" fmla="*/ 0 h 56"/>
              <a:gd name="T2" fmla="*/ 0 w 6"/>
              <a:gd name="T3" fmla="*/ 56 h 56"/>
              <a:gd name="T4" fmla="*/ 6 w 6"/>
              <a:gd name="T5" fmla="*/ 56 h 56"/>
              <a:gd name="T6" fmla="*/ 6 w 6"/>
              <a:gd name="T7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56">
                <a:moveTo>
                  <a:pt x="0" y="0"/>
                </a:moveTo>
                <a:lnTo>
                  <a:pt x="0" y="56"/>
                </a:lnTo>
                <a:lnTo>
                  <a:pt x="6" y="56"/>
                </a:lnTo>
                <a:lnTo>
                  <a:pt x="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Freeform 214">
            <a:extLst>
              <a:ext uri="{FF2B5EF4-FFF2-40B4-BE49-F238E27FC236}">
                <a16:creationId xmlns:a16="http://schemas.microsoft.com/office/drawing/2014/main" id="{C24DF80D-5984-FAA0-F6BC-91710896F4C5}"/>
              </a:ext>
            </a:extLst>
          </p:cNvPr>
          <p:cNvSpPr>
            <a:spLocks/>
          </p:cNvSpPr>
          <p:nvPr/>
        </p:nvSpPr>
        <p:spPr bwMode="auto">
          <a:xfrm>
            <a:off x="9072563" y="1746249"/>
            <a:ext cx="73025" cy="63500"/>
          </a:xfrm>
          <a:custGeom>
            <a:avLst/>
            <a:gdLst>
              <a:gd name="T0" fmla="*/ 0 w 46"/>
              <a:gd name="T1" fmla="*/ 0 h 40"/>
              <a:gd name="T2" fmla="*/ 23 w 46"/>
              <a:gd name="T3" fmla="*/ 40 h 40"/>
              <a:gd name="T4" fmla="*/ 46 w 46"/>
              <a:gd name="T5" fmla="*/ 0 h 40"/>
              <a:gd name="T6" fmla="*/ 0 w 46"/>
              <a:gd name="T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0">
                <a:moveTo>
                  <a:pt x="0" y="0"/>
                </a:moveTo>
                <a:lnTo>
                  <a:pt x="23" y="40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215">
            <a:extLst>
              <a:ext uri="{FF2B5EF4-FFF2-40B4-BE49-F238E27FC236}">
                <a16:creationId xmlns:a16="http://schemas.microsoft.com/office/drawing/2014/main" id="{DE4F408E-AFE4-7812-2450-695FDCD0D8F6}"/>
              </a:ext>
            </a:extLst>
          </p:cNvPr>
          <p:cNvSpPr>
            <a:spLocks/>
          </p:cNvSpPr>
          <p:nvPr/>
        </p:nvSpPr>
        <p:spPr bwMode="auto">
          <a:xfrm>
            <a:off x="9405938" y="2444749"/>
            <a:ext cx="374650" cy="417513"/>
          </a:xfrm>
          <a:custGeom>
            <a:avLst/>
            <a:gdLst>
              <a:gd name="T0" fmla="*/ 139 w 165"/>
              <a:gd name="T1" fmla="*/ 183 h 183"/>
              <a:gd name="T2" fmla="*/ 26 w 165"/>
              <a:gd name="T3" fmla="*/ 183 h 183"/>
              <a:gd name="T4" fmla="*/ 0 w 165"/>
              <a:gd name="T5" fmla="*/ 157 h 183"/>
              <a:gd name="T6" fmla="*/ 0 w 165"/>
              <a:gd name="T7" fmla="*/ 26 h 183"/>
              <a:gd name="T8" fmla="*/ 26 w 165"/>
              <a:gd name="T9" fmla="*/ 0 h 183"/>
              <a:gd name="T10" fmla="*/ 139 w 165"/>
              <a:gd name="T11" fmla="*/ 0 h 183"/>
              <a:gd name="T12" fmla="*/ 165 w 165"/>
              <a:gd name="T13" fmla="*/ 26 h 183"/>
              <a:gd name="T14" fmla="*/ 165 w 165"/>
              <a:gd name="T15" fmla="*/ 157 h 183"/>
              <a:gd name="T16" fmla="*/ 139 w 165"/>
              <a:gd name="T17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5" h="183">
                <a:moveTo>
                  <a:pt x="139" y="183"/>
                </a:moveTo>
                <a:cubicBezTo>
                  <a:pt x="26" y="183"/>
                  <a:pt x="26" y="183"/>
                  <a:pt x="26" y="183"/>
                </a:cubicBezTo>
                <a:cubicBezTo>
                  <a:pt x="12" y="183"/>
                  <a:pt x="0" y="171"/>
                  <a:pt x="0" y="157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1"/>
                  <a:pt x="12" y="0"/>
                  <a:pt x="26" y="0"/>
                </a:cubicBezTo>
                <a:cubicBezTo>
                  <a:pt x="139" y="0"/>
                  <a:pt x="139" y="0"/>
                  <a:pt x="139" y="0"/>
                </a:cubicBezTo>
                <a:cubicBezTo>
                  <a:pt x="153" y="0"/>
                  <a:pt x="165" y="11"/>
                  <a:pt x="165" y="26"/>
                </a:cubicBezTo>
                <a:cubicBezTo>
                  <a:pt x="165" y="157"/>
                  <a:pt x="165" y="157"/>
                  <a:pt x="165" y="157"/>
                </a:cubicBezTo>
                <a:cubicBezTo>
                  <a:pt x="165" y="171"/>
                  <a:pt x="153" y="183"/>
                  <a:pt x="139" y="183"/>
                </a:cubicBezTo>
                <a:close/>
              </a:path>
            </a:pathLst>
          </a:custGeom>
          <a:solidFill>
            <a:srgbClr val="D7E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216">
            <a:extLst>
              <a:ext uri="{FF2B5EF4-FFF2-40B4-BE49-F238E27FC236}">
                <a16:creationId xmlns:a16="http://schemas.microsoft.com/office/drawing/2014/main" id="{C5B4AA8D-6416-7FE2-A1C3-04CE04B6B4AD}"/>
              </a:ext>
            </a:extLst>
          </p:cNvPr>
          <p:cNvSpPr>
            <a:spLocks/>
          </p:cNvSpPr>
          <p:nvPr/>
        </p:nvSpPr>
        <p:spPr bwMode="auto">
          <a:xfrm>
            <a:off x="9401175" y="2441574"/>
            <a:ext cx="384175" cy="425450"/>
          </a:xfrm>
          <a:custGeom>
            <a:avLst/>
            <a:gdLst>
              <a:gd name="T0" fmla="*/ 141 w 169"/>
              <a:gd name="T1" fmla="*/ 185 h 187"/>
              <a:gd name="T2" fmla="*/ 141 w 169"/>
              <a:gd name="T3" fmla="*/ 183 h 187"/>
              <a:gd name="T4" fmla="*/ 28 w 169"/>
              <a:gd name="T5" fmla="*/ 183 h 187"/>
              <a:gd name="T6" fmla="*/ 11 w 169"/>
              <a:gd name="T7" fmla="*/ 176 h 187"/>
              <a:gd name="T8" fmla="*/ 4 w 169"/>
              <a:gd name="T9" fmla="*/ 159 h 187"/>
              <a:gd name="T10" fmla="*/ 4 w 169"/>
              <a:gd name="T11" fmla="*/ 28 h 187"/>
              <a:gd name="T12" fmla="*/ 11 w 169"/>
              <a:gd name="T13" fmla="*/ 11 h 187"/>
              <a:gd name="T14" fmla="*/ 28 w 169"/>
              <a:gd name="T15" fmla="*/ 4 h 187"/>
              <a:gd name="T16" fmla="*/ 141 w 169"/>
              <a:gd name="T17" fmla="*/ 4 h 187"/>
              <a:gd name="T18" fmla="*/ 158 w 169"/>
              <a:gd name="T19" fmla="*/ 11 h 187"/>
              <a:gd name="T20" fmla="*/ 165 w 169"/>
              <a:gd name="T21" fmla="*/ 28 h 187"/>
              <a:gd name="T22" fmla="*/ 165 w 169"/>
              <a:gd name="T23" fmla="*/ 159 h 187"/>
              <a:gd name="T24" fmla="*/ 158 w 169"/>
              <a:gd name="T25" fmla="*/ 176 h 187"/>
              <a:gd name="T26" fmla="*/ 141 w 169"/>
              <a:gd name="T27" fmla="*/ 183 h 187"/>
              <a:gd name="T28" fmla="*/ 141 w 169"/>
              <a:gd name="T29" fmla="*/ 185 h 187"/>
              <a:gd name="T30" fmla="*/ 141 w 169"/>
              <a:gd name="T31" fmla="*/ 187 h 187"/>
              <a:gd name="T32" fmla="*/ 169 w 169"/>
              <a:gd name="T33" fmla="*/ 159 h 187"/>
              <a:gd name="T34" fmla="*/ 169 w 169"/>
              <a:gd name="T35" fmla="*/ 28 h 187"/>
              <a:gd name="T36" fmla="*/ 141 w 169"/>
              <a:gd name="T37" fmla="*/ 0 h 187"/>
              <a:gd name="T38" fmla="*/ 28 w 169"/>
              <a:gd name="T39" fmla="*/ 0 h 187"/>
              <a:gd name="T40" fmla="*/ 0 w 169"/>
              <a:gd name="T41" fmla="*/ 28 h 187"/>
              <a:gd name="T42" fmla="*/ 0 w 169"/>
              <a:gd name="T43" fmla="*/ 159 h 187"/>
              <a:gd name="T44" fmla="*/ 28 w 169"/>
              <a:gd name="T45" fmla="*/ 187 h 187"/>
              <a:gd name="T46" fmla="*/ 141 w 169"/>
              <a:gd name="T47" fmla="*/ 187 h 187"/>
              <a:gd name="T48" fmla="*/ 141 w 169"/>
              <a:gd name="T49" fmla="*/ 185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9" h="187">
                <a:moveTo>
                  <a:pt x="141" y="185"/>
                </a:moveTo>
                <a:cubicBezTo>
                  <a:pt x="141" y="183"/>
                  <a:pt x="141" y="183"/>
                  <a:pt x="141" y="183"/>
                </a:cubicBezTo>
                <a:cubicBezTo>
                  <a:pt x="28" y="183"/>
                  <a:pt x="28" y="183"/>
                  <a:pt x="28" y="183"/>
                </a:cubicBezTo>
                <a:cubicBezTo>
                  <a:pt x="21" y="183"/>
                  <a:pt x="15" y="180"/>
                  <a:pt x="11" y="176"/>
                </a:cubicBezTo>
                <a:cubicBezTo>
                  <a:pt x="7" y="172"/>
                  <a:pt x="4" y="166"/>
                  <a:pt x="4" y="159"/>
                </a:cubicBezTo>
                <a:cubicBezTo>
                  <a:pt x="4" y="28"/>
                  <a:pt x="4" y="28"/>
                  <a:pt x="4" y="28"/>
                </a:cubicBezTo>
                <a:cubicBezTo>
                  <a:pt x="4" y="21"/>
                  <a:pt x="7" y="15"/>
                  <a:pt x="11" y="11"/>
                </a:cubicBezTo>
                <a:cubicBezTo>
                  <a:pt x="15" y="6"/>
                  <a:pt x="21" y="4"/>
                  <a:pt x="28" y="4"/>
                </a:cubicBezTo>
                <a:cubicBezTo>
                  <a:pt x="141" y="4"/>
                  <a:pt x="141" y="4"/>
                  <a:pt x="141" y="4"/>
                </a:cubicBezTo>
                <a:cubicBezTo>
                  <a:pt x="147" y="4"/>
                  <a:pt x="153" y="6"/>
                  <a:pt x="158" y="11"/>
                </a:cubicBezTo>
                <a:cubicBezTo>
                  <a:pt x="162" y="15"/>
                  <a:pt x="165" y="21"/>
                  <a:pt x="165" y="28"/>
                </a:cubicBezTo>
                <a:cubicBezTo>
                  <a:pt x="165" y="159"/>
                  <a:pt x="165" y="159"/>
                  <a:pt x="165" y="159"/>
                </a:cubicBezTo>
                <a:cubicBezTo>
                  <a:pt x="165" y="166"/>
                  <a:pt x="162" y="172"/>
                  <a:pt x="158" y="176"/>
                </a:cubicBezTo>
                <a:cubicBezTo>
                  <a:pt x="153" y="180"/>
                  <a:pt x="147" y="183"/>
                  <a:pt x="141" y="183"/>
                </a:cubicBezTo>
                <a:cubicBezTo>
                  <a:pt x="141" y="185"/>
                  <a:pt x="141" y="185"/>
                  <a:pt x="141" y="185"/>
                </a:cubicBezTo>
                <a:cubicBezTo>
                  <a:pt x="141" y="187"/>
                  <a:pt x="141" y="187"/>
                  <a:pt x="141" y="187"/>
                </a:cubicBezTo>
                <a:cubicBezTo>
                  <a:pt x="156" y="187"/>
                  <a:pt x="169" y="174"/>
                  <a:pt x="169" y="159"/>
                </a:cubicBezTo>
                <a:cubicBezTo>
                  <a:pt x="169" y="28"/>
                  <a:pt x="169" y="28"/>
                  <a:pt x="169" y="28"/>
                </a:cubicBezTo>
                <a:cubicBezTo>
                  <a:pt x="169" y="12"/>
                  <a:pt x="156" y="0"/>
                  <a:pt x="141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13" y="0"/>
                  <a:pt x="0" y="12"/>
                  <a:pt x="0" y="28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74"/>
                  <a:pt x="13" y="187"/>
                  <a:pt x="28" y="187"/>
                </a:cubicBezTo>
                <a:cubicBezTo>
                  <a:pt x="141" y="187"/>
                  <a:pt x="141" y="187"/>
                  <a:pt x="141" y="187"/>
                </a:cubicBezTo>
                <a:lnTo>
                  <a:pt x="141" y="185"/>
                </a:lnTo>
                <a:close/>
              </a:path>
            </a:pathLst>
          </a:custGeom>
          <a:solidFill>
            <a:srgbClr val="838B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Rectangle 217">
            <a:extLst>
              <a:ext uri="{FF2B5EF4-FFF2-40B4-BE49-F238E27FC236}">
                <a16:creationId xmlns:a16="http://schemas.microsoft.com/office/drawing/2014/main" id="{5C067E63-301C-913F-B428-9253D4EA7A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77375" y="2528887"/>
            <a:ext cx="255588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Homo-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18">
            <a:extLst>
              <a:ext uri="{FF2B5EF4-FFF2-40B4-BE49-F238E27FC236}">
                <a16:creationId xmlns:a16="http://schemas.microsoft.com/office/drawing/2014/main" id="{45EA4CBE-579A-9489-84F3-598B4C5DF2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45625" y="2614612"/>
            <a:ext cx="317500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romantic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219">
            <a:extLst>
              <a:ext uri="{FF2B5EF4-FFF2-40B4-BE49-F238E27FC236}">
                <a16:creationId xmlns:a16="http://schemas.microsoft.com/office/drawing/2014/main" id="{553F7ABF-4AF1-3157-F497-F311215A38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9913" y="2701924"/>
            <a:ext cx="290513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asexual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Freeform 220">
            <a:extLst>
              <a:ext uri="{FF2B5EF4-FFF2-40B4-BE49-F238E27FC236}">
                <a16:creationId xmlns:a16="http://schemas.microsoft.com/office/drawing/2014/main" id="{E153AC93-2CF4-6C85-5399-D83C0D175482}"/>
              </a:ext>
            </a:extLst>
          </p:cNvPr>
          <p:cNvSpPr>
            <a:spLocks/>
          </p:cNvSpPr>
          <p:nvPr/>
        </p:nvSpPr>
        <p:spPr bwMode="auto">
          <a:xfrm>
            <a:off x="9842500" y="2444749"/>
            <a:ext cx="373063" cy="417513"/>
          </a:xfrm>
          <a:custGeom>
            <a:avLst/>
            <a:gdLst>
              <a:gd name="T0" fmla="*/ 138 w 164"/>
              <a:gd name="T1" fmla="*/ 183 h 183"/>
              <a:gd name="T2" fmla="*/ 26 w 164"/>
              <a:gd name="T3" fmla="*/ 183 h 183"/>
              <a:gd name="T4" fmla="*/ 0 w 164"/>
              <a:gd name="T5" fmla="*/ 157 h 183"/>
              <a:gd name="T6" fmla="*/ 0 w 164"/>
              <a:gd name="T7" fmla="*/ 26 h 183"/>
              <a:gd name="T8" fmla="*/ 26 w 164"/>
              <a:gd name="T9" fmla="*/ 0 h 183"/>
              <a:gd name="T10" fmla="*/ 138 w 164"/>
              <a:gd name="T11" fmla="*/ 0 h 183"/>
              <a:gd name="T12" fmla="*/ 164 w 164"/>
              <a:gd name="T13" fmla="*/ 26 h 183"/>
              <a:gd name="T14" fmla="*/ 164 w 164"/>
              <a:gd name="T15" fmla="*/ 157 h 183"/>
              <a:gd name="T16" fmla="*/ 138 w 164"/>
              <a:gd name="T17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4" h="183">
                <a:moveTo>
                  <a:pt x="138" y="183"/>
                </a:moveTo>
                <a:cubicBezTo>
                  <a:pt x="26" y="183"/>
                  <a:pt x="26" y="183"/>
                  <a:pt x="26" y="183"/>
                </a:cubicBezTo>
                <a:cubicBezTo>
                  <a:pt x="11" y="183"/>
                  <a:pt x="0" y="171"/>
                  <a:pt x="0" y="157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1"/>
                  <a:pt x="11" y="0"/>
                  <a:pt x="26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153" y="0"/>
                  <a:pt x="164" y="11"/>
                  <a:pt x="164" y="26"/>
                </a:cubicBezTo>
                <a:cubicBezTo>
                  <a:pt x="164" y="157"/>
                  <a:pt x="164" y="157"/>
                  <a:pt x="164" y="157"/>
                </a:cubicBezTo>
                <a:cubicBezTo>
                  <a:pt x="164" y="171"/>
                  <a:pt x="153" y="183"/>
                  <a:pt x="138" y="183"/>
                </a:cubicBezTo>
                <a:close/>
              </a:path>
            </a:pathLst>
          </a:custGeom>
          <a:solidFill>
            <a:srgbClr val="DBC5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221">
            <a:extLst>
              <a:ext uri="{FF2B5EF4-FFF2-40B4-BE49-F238E27FC236}">
                <a16:creationId xmlns:a16="http://schemas.microsoft.com/office/drawing/2014/main" id="{C2E7CFBB-6DDF-5B3E-06F5-B1224A797445}"/>
              </a:ext>
            </a:extLst>
          </p:cNvPr>
          <p:cNvSpPr>
            <a:spLocks/>
          </p:cNvSpPr>
          <p:nvPr/>
        </p:nvSpPr>
        <p:spPr bwMode="auto">
          <a:xfrm>
            <a:off x="9837738" y="2441574"/>
            <a:ext cx="382588" cy="425450"/>
          </a:xfrm>
          <a:custGeom>
            <a:avLst/>
            <a:gdLst>
              <a:gd name="T0" fmla="*/ 140 w 168"/>
              <a:gd name="T1" fmla="*/ 185 h 187"/>
              <a:gd name="T2" fmla="*/ 140 w 168"/>
              <a:gd name="T3" fmla="*/ 183 h 187"/>
              <a:gd name="T4" fmla="*/ 28 w 168"/>
              <a:gd name="T5" fmla="*/ 183 h 187"/>
              <a:gd name="T6" fmla="*/ 11 w 168"/>
              <a:gd name="T7" fmla="*/ 176 h 187"/>
              <a:gd name="T8" fmla="*/ 4 w 168"/>
              <a:gd name="T9" fmla="*/ 159 h 187"/>
              <a:gd name="T10" fmla="*/ 4 w 168"/>
              <a:gd name="T11" fmla="*/ 28 h 187"/>
              <a:gd name="T12" fmla="*/ 11 w 168"/>
              <a:gd name="T13" fmla="*/ 11 h 187"/>
              <a:gd name="T14" fmla="*/ 28 w 168"/>
              <a:gd name="T15" fmla="*/ 4 h 187"/>
              <a:gd name="T16" fmla="*/ 140 w 168"/>
              <a:gd name="T17" fmla="*/ 4 h 187"/>
              <a:gd name="T18" fmla="*/ 157 w 168"/>
              <a:gd name="T19" fmla="*/ 11 h 187"/>
              <a:gd name="T20" fmla="*/ 164 w 168"/>
              <a:gd name="T21" fmla="*/ 28 h 187"/>
              <a:gd name="T22" fmla="*/ 164 w 168"/>
              <a:gd name="T23" fmla="*/ 159 h 187"/>
              <a:gd name="T24" fmla="*/ 157 w 168"/>
              <a:gd name="T25" fmla="*/ 176 h 187"/>
              <a:gd name="T26" fmla="*/ 140 w 168"/>
              <a:gd name="T27" fmla="*/ 183 h 187"/>
              <a:gd name="T28" fmla="*/ 140 w 168"/>
              <a:gd name="T29" fmla="*/ 185 h 187"/>
              <a:gd name="T30" fmla="*/ 140 w 168"/>
              <a:gd name="T31" fmla="*/ 187 h 187"/>
              <a:gd name="T32" fmla="*/ 168 w 168"/>
              <a:gd name="T33" fmla="*/ 159 h 187"/>
              <a:gd name="T34" fmla="*/ 168 w 168"/>
              <a:gd name="T35" fmla="*/ 28 h 187"/>
              <a:gd name="T36" fmla="*/ 140 w 168"/>
              <a:gd name="T37" fmla="*/ 0 h 187"/>
              <a:gd name="T38" fmla="*/ 28 w 168"/>
              <a:gd name="T39" fmla="*/ 0 h 187"/>
              <a:gd name="T40" fmla="*/ 0 w 168"/>
              <a:gd name="T41" fmla="*/ 28 h 187"/>
              <a:gd name="T42" fmla="*/ 0 w 168"/>
              <a:gd name="T43" fmla="*/ 159 h 187"/>
              <a:gd name="T44" fmla="*/ 28 w 168"/>
              <a:gd name="T45" fmla="*/ 187 h 187"/>
              <a:gd name="T46" fmla="*/ 140 w 168"/>
              <a:gd name="T47" fmla="*/ 187 h 187"/>
              <a:gd name="T48" fmla="*/ 140 w 168"/>
              <a:gd name="T49" fmla="*/ 185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8" h="187">
                <a:moveTo>
                  <a:pt x="140" y="185"/>
                </a:moveTo>
                <a:cubicBezTo>
                  <a:pt x="140" y="183"/>
                  <a:pt x="140" y="183"/>
                  <a:pt x="140" y="183"/>
                </a:cubicBezTo>
                <a:cubicBezTo>
                  <a:pt x="28" y="183"/>
                  <a:pt x="28" y="183"/>
                  <a:pt x="28" y="183"/>
                </a:cubicBezTo>
                <a:cubicBezTo>
                  <a:pt x="21" y="183"/>
                  <a:pt x="15" y="180"/>
                  <a:pt x="11" y="176"/>
                </a:cubicBezTo>
                <a:cubicBezTo>
                  <a:pt x="6" y="172"/>
                  <a:pt x="4" y="166"/>
                  <a:pt x="4" y="159"/>
                </a:cubicBezTo>
                <a:cubicBezTo>
                  <a:pt x="4" y="28"/>
                  <a:pt x="4" y="28"/>
                  <a:pt x="4" y="28"/>
                </a:cubicBezTo>
                <a:cubicBezTo>
                  <a:pt x="4" y="21"/>
                  <a:pt x="6" y="15"/>
                  <a:pt x="11" y="11"/>
                </a:cubicBezTo>
                <a:cubicBezTo>
                  <a:pt x="15" y="6"/>
                  <a:pt x="21" y="4"/>
                  <a:pt x="28" y="4"/>
                </a:cubicBezTo>
                <a:cubicBezTo>
                  <a:pt x="140" y="4"/>
                  <a:pt x="140" y="4"/>
                  <a:pt x="140" y="4"/>
                </a:cubicBezTo>
                <a:cubicBezTo>
                  <a:pt x="147" y="4"/>
                  <a:pt x="153" y="6"/>
                  <a:pt x="157" y="11"/>
                </a:cubicBezTo>
                <a:cubicBezTo>
                  <a:pt x="162" y="15"/>
                  <a:pt x="164" y="21"/>
                  <a:pt x="164" y="28"/>
                </a:cubicBezTo>
                <a:cubicBezTo>
                  <a:pt x="164" y="159"/>
                  <a:pt x="164" y="159"/>
                  <a:pt x="164" y="159"/>
                </a:cubicBezTo>
                <a:cubicBezTo>
                  <a:pt x="164" y="166"/>
                  <a:pt x="162" y="172"/>
                  <a:pt x="157" y="176"/>
                </a:cubicBezTo>
                <a:cubicBezTo>
                  <a:pt x="153" y="180"/>
                  <a:pt x="147" y="183"/>
                  <a:pt x="140" y="183"/>
                </a:cubicBezTo>
                <a:cubicBezTo>
                  <a:pt x="140" y="185"/>
                  <a:pt x="140" y="185"/>
                  <a:pt x="140" y="185"/>
                </a:cubicBezTo>
                <a:cubicBezTo>
                  <a:pt x="140" y="187"/>
                  <a:pt x="140" y="187"/>
                  <a:pt x="140" y="187"/>
                </a:cubicBezTo>
                <a:cubicBezTo>
                  <a:pt x="156" y="187"/>
                  <a:pt x="168" y="174"/>
                  <a:pt x="168" y="159"/>
                </a:cubicBezTo>
                <a:cubicBezTo>
                  <a:pt x="168" y="28"/>
                  <a:pt x="168" y="28"/>
                  <a:pt x="168" y="28"/>
                </a:cubicBezTo>
                <a:cubicBezTo>
                  <a:pt x="168" y="12"/>
                  <a:pt x="156" y="0"/>
                  <a:pt x="14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12" y="0"/>
                  <a:pt x="0" y="12"/>
                  <a:pt x="0" y="28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74"/>
                  <a:pt x="12" y="187"/>
                  <a:pt x="28" y="187"/>
                </a:cubicBezTo>
                <a:cubicBezTo>
                  <a:pt x="140" y="187"/>
                  <a:pt x="140" y="187"/>
                  <a:pt x="140" y="187"/>
                </a:cubicBezTo>
                <a:lnTo>
                  <a:pt x="140" y="185"/>
                </a:lnTo>
                <a:close/>
              </a:path>
            </a:pathLst>
          </a:custGeom>
          <a:solidFill>
            <a:srgbClr val="7C64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222">
            <a:extLst>
              <a:ext uri="{FF2B5EF4-FFF2-40B4-BE49-F238E27FC236}">
                <a16:creationId xmlns:a16="http://schemas.microsoft.com/office/drawing/2014/main" id="{FC5C49D9-C715-38CA-FA20-B7EB5442C9C2}"/>
              </a:ext>
            </a:extLst>
          </p:cNvPr>
          <p:cNvSpPr>
            <a:spLocks/>
          </p:cNvSpPr>
          <p:nvPr/>
        </p:nvSpPr>
        <p:spPr bwMode="auto">
          <a:xfrm>
            <a:off x="10277475" y="2444749"/>
            <a:ext cx="374650" cy="417513"/>
          </a:xfrm>
          <a:custGeom>
            <a:avLst/>
            <a:gdLst>
              <a:gd name="T0" fmla="*/ 139 w 165"/>
              <a:gd name="T1" fmla="*/ 183 h 183"/>
              <a:gd name="T2" fmla="*/ 26 w 165"/>
              <a:gd name="T3" fmla="*/ 183 h 183"/>
              <a:gd name="T4" fmla="*/ 0 w 165"/>
              <a:gd name="T5" fmla="*/ 157 h 183"/>
              <a:gd name="T6" fmla="*/ 0 w 165"/>
              <a:gd name="T7" fmla="*/ 26 h 183"/>
              <a:gd name="T8" fmla="*/ 26 w 165"/>
              <a:gd name="T9" fmla="*/ 0 h 183"/>
              <a:gd name="T10" fmla="*/ 139 w 165"/>
              <a:gd name="T11" fmla="*/ 0 h 183"/>
              <a:gd name="T12" fmla="*/ 165 w 165"/>
              <a:gd name="T13" fmla="*/ 26 h 183"/>
              <a:gd name="T14" fmla="*/ 165 w 165"/>
              <a:gd name="T15" fmla="*/ 157 h 183"/>
              <a:gd name="T16" fmla="*/ 139 w 165"/>
              <a:gd name="T17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5" h="183">
                <a:moveTo>
                  <a:pt x="139" y="183"/>
                </a:moveTo>
                <a:cubicBezTo>
                  <a:pt x="26" y="183"/>
                  <a:pt x="26" y="183"/>
                  <a:pt x="26" y="183"/>
                </a:cubicBezTo>
                <a:cubicBezTo>
                  <a:pt x="12" y="183"/>
                  <a:pt x="0" y="171"/>
                  <a:pt x="0" y="157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1"/>
                  <a:pt x="12" y="0"/>
                  <a:pt x="26" y="0"/>
                </a:cubicBezTo>
                <a:cubicBezTo>
                  <a:pt x="139" y="0"/>
                  <a:pt x="139" y="0"/>
                  <a:pt x="139" y="0"/>
                </a:cubicBezTo>
                <a:cubicBezTo>
                  <a:pt x="153" y="0"/>
                  <a:pt x="165" y="11"/>
                  <a:pt x="165" y="26"/>
                </a:cubicBezTo>
                <a:cubicBezTo>
                  <a:pt x="165" y="157"/>
                  <a:pt x="165" y="157"/>
                  <a:pt x="165" y="157"/>
                </a:cubicBezTo>
                <a:cubicBezTo>
                  <a:pt x="165" y="171"/>
                  <a:pt x="153" y="183"/>
                  <a:pt x="139" y="183"/>
                </a:cubicBezTo>
                <a:close/>
              </a:path>
            </a:pathLst>
          </a:custGeom>
          <a:solidFill>
            <a:srgbClr val="FFF2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223">
            <a:extLst>
              <a:ext uri="{FF2B5EF4-FFF2-40B4-BE49-F238E27FC236}">
                <a16:creationId xmlns:a16="http://schemas.microsoft.com/office/drawing/2014/main" id="{4378594C-848A-DABB-63AA-5861BF8DBFC1}"/>
              </a:ext>
            </a:extLst>
          </p:cNvPr>
          <p:cNvSpPr>
            <a:spLocks/>
          </p:cNvSpPr>
          <p:nvPr/>
        </p:nvSpPr>
        <p:spPr bwMode="auto">
          <a:xfrm>
            <a:off x="10272713" y="2441574"/>
            <a:ext cx="384175" cy="425450"/>
          </a:xfrm>
          <a:custGeom>
            <a:avLst/>
            <a:gdLst>
              <a:gd name="T0" fmla="*/ 141 w 169"/>
              <a:gd name="T1" fmla="*/ 185 h 187"/>
              <a:gd name="T2" fmla="*/ 141 w 169"/>
              <a:gd name="T3" fmla="*/ 183 h 187"/>
              <a:gd name="T4" fmla="*/ 28 w 169"/>
              <a:gd name="T5" fmla="*/ 183 h 187"/>
              <a:gd name="T6" fmla="*/ 11 w 169"/>
              <a:gd name="T7" fmla="*/ 176 h 187"/>
              <a:gd name="T8" fmla="*/ 4 w 169"/>
              <a:gd name="T9" fmla="*/ 159 h 187"/>
              <a:gd name="T10" fmla="*/ 4 w 169"/>
              <a:gd name="T11" fmla="*/ 28 h 187"/>
              <a:gd name="T12" fmla="*/ 11 w 169"/>
              <a:gd name="T13" fmla="*/ 11 h 187"/>
              <a:gd name="T14" fmla="*/ 28 w 169"/>
              <a:gd name="T15" fmla="*/ 4 h 187"/>
              <a:gd name="T16" fmla="*/ 141 w 169"/>
              <a:gd name="T17" fmla="*/ 4 h 187"/>
              <a:gd name="T18" fmla="*/ 158 w 169"/>
              <a:gd name="T19" fmla="*/ 11 h 187"/>
              <a:gd name="T20" fmla="*/ 165 w 169"/>
              <a:gd name="T21" fmla="*/ 28 h 187"/>
              <a:gd name="T22" fmla="*/ 165 w 169"/>
              <a:gd name="T23" fmla="*/ 159 h 187"/>
              <a:gd name="T24" fmla="*/ 158 w 169"/>
              <a:gd name="T25" fmla="*/ 176 h 187"/>
              <a:gd name="T26" fmla="*/ 141 w 169"/>
              <a:gd name="T27" fmla="*/ 183 h 187"/>
              <a:gd name="T28" fmla="*/ 141 w 169"/>
              <a:gd name="T29" fmla="*/ 185 h 187"/>
              <a:gd name="T30" fmla="*/ 141 w 169"/>
              <a:gd name="T31" fmla="*/ 187 h 187"/>
              <a:gd name="T32" fmla="*/ 169 w 169"/>
              <a:gd name="T33" fmla="*/ 159 h 187"/>
              <a:gd name="T34" fmla="*/ 169 w 169"/>
              <a:gd name="T35" fmla="*/ 28 h 187"/>
              <a:gd name="T36" fmla="*/ 141 w 169"/>
              <a:gd name="T37" fmla="*/ 0 h 187"/>
              <a:gd name="T38" fmla="*/ 28 w 169"/>
              <a:gd name="T39" fmla="*/ 0 h 187"/>
              <a:gd name="T40" fmla="*/ 0 w 169"/>
              <a:gd name="T41" fmla="*/ 28 h 187"/>
              <a:gd name="T42" fmla="*/ 0 w 169"/>
              <a:gd name="T43" fmla="*/ 159 h 187"/>
              <a:gd name="T44" fmla="*/ 28 w 169"/>
              <a:gd name="T45" fmla="*/ 187 h 187"/>
              <a:gd name="T46" fmla="*/ 141 w 169"/>
              <a:gd name="T47" fmla="*/ 187 h 187"/>
              <a:gd name="T48" fmla="*/ 141 w 169"/>
              <a:gd name="T49" fmla="*/ 185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9" h="187">
                <a:moveTo>
                  <a:pt x="141" y="185"/>
                </a:moveTo>
                <a:cubicBezTo>
                  <a:pt x="141" y="183"/>
                  <a:pt x="141" y="183"/>
                  <a:pt x="141" y="183"/>
                </a:cubicBezTo>
                <a:cubicBezTo>
                  <a:pt x="28" y="183"/>
                  <a:pt x="28" y="183"/>
                  <a:pt x="28" y="183"/>
                </a:cubicBezTo>
                <a:cubicBezTo>
                  <a:pt x="22" y="183"/>
                  <a:pt x="16" y="180"/>
                  <a:pt x="11" y="176"/>
                </a:cubicBezTo>
                <a:cubicBezTo>
                  <a:pt x="7" y="172"/>
                  <a:pt x="4" y="166"/>
                  <a:pt x="4" y="159"/>
                </a:cubicBezTo>
                <a:cubicBezTo>
                  <a:pt x="4" y="28"/>
                  <a:pt x="4" y="28"/>
                  <a:pt x="4" y="28"/>
                </a:cubicBezTo>
                <a:cubicBezTo>
                  <a:pt x="4" y="21"/>
                  <a:pt x="7" y="15"/>
                  <a:pt x="11" y="11"/>
                </a:cubicBezTo>
                <a:cubicBezTo>
                  <a:pt x="16" y="6"/>
                  <a:pt x="22" y="4"/>
                  <a:pt x="28" y="4"/>
                </a:cubicBezTo>
                <a:cubicBezTo>
                  <a:pt x="141" y="4"/>
                  <a:pt x="141" y="4"/>
                  <a:pt x="141" y="4"/>
                </a:cubicBezTo>
                <a:cubicBezTo>
                  <a:pt x="147" y="4"/>
                  <a:pt x="153" y="6"/>
                  <a:pt x="158" y="11"/>
                </a:cubicBezTo>
                <a:cubicBezTo>
                  <a:pt x="162" y="15"/>
                  <a:pt x="165" y="21"/>
                  <a:pt x="165" y="28"/>
                </a:cubicBezTo>
                <a:cubicBezTo>
                  <a:pt x="165" y="159"/>
                  <a:pt x="165" y="159"/>
                  <a:pt x="165" y="159"/>
                </a:cubicBezTo>
                <a:cubicBezTo>
                  <a:pt x="165" y="166"/>
                  <a:pt x="162" y="172"/>
                  <a:pt x="158" y="176"/>
                </a:cubicBezTo>
                <a:cubicBezTo>
                  <a:pt x="153" y="180"/>
                  <a:pt x="147" y="183"/>
                  <a:pt x="141" y="183"/>
                </a:cubicBezTo>
                <a:cubicBezTo>
                  <a:pt x="141" y="185"/>
                  <a:pt x="141" y="185"/>
                  <a:pt x="141" y="185"/>
                </a:cubicBezTo>
                <a:cubicBezTo>
                  <a:pt x="141" y="187"/>
                  <a:pt x="141" y="187"/>
                  <a:pt x="141" y="187"/>
                </a:cubicBezTo>
                <a:cubicBezTo>
                  <a:pt x="156" y="187"/>
                  <a:pt x="169" y="174"/>
                  <a:pt x="169" y="159"/>
                </a:cubicBezTo>
                <a:cubicBezTo>
                  <a:pt x="169" y="28"/>
                  <a:pt x="169" y="28"/>
                  <a:pt x="169" y="28"/>
                </a:cubicBezTo>
                <a:cubicBezTo>
                  <a:pt x="169" y="12"/>
                  <a:pt x="156" y="0"/>
                  <a:pt x="141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13" y="0"/>
                  <a:pt x="0" y="12"/>
                  <a:pt x="0" y="28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74"/>
                  <a:pt x="13" y="187"/>
                  <a:pt x="28" y="187"/>
                </a:cubicBezTo>
                <a:cubicBezTo>
                  <a:pt x="141" y="187"/>
                  <a:pt x="141" y="187"/>
                  <a:pt x="141" y="187"/>
                </a:cubicBezTo>
                <a:lnTo>
                  <a:pt x="141" y="185"/>
                </a:lnTo>
                <a:close/>
              </a:path>
            </a:pathLst>
          </a:custGeom>
          <a:solidFill>
            <a:srgbClr val="D6B6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224">
            <a:extLst>
              <a:ext uri="{FF2B5EF4-FFF2-40B4-BE49-F238E27FC236}">
                <a16:creationId xmlns:a16="http://schemas.microsoft.com/office/drawing/2014/main" id="{6CE613EB-1A94-888D-A649-23B293361AD7}"/>
              </a:ext>
            </a:extLst>
          </p:cNvPr>
          <p:cNvSpPr>
            <a:spLocks/>
          </p:cNvSpPr>
          <p:nvPr/>
        </p:nvSpPr>
        <p:spPr bwMode="auto">
          <a:xfrm>
            <a:off x="10714038" y="2444749"/>
            <a:ext cx="374650" cy="417513"/>
          </a:xfrm>
          <a:custGeom>
            <a:avLst/>
            <a:gdLst>
              <a:gd name="T0" fmla="*/ 138 w 165"/>
              <a:gd name="T1" fmla="*/ 183 h 183"/>
              <a:gd name="T2" fmla="*/ 26 w 165"/>
              <a:gd name="T3" fmla="*/ 183 h 183"/>
              <a:gd name="T4" fmla="*/ 0 w 165"/>
              <a:gd name="T5" fmla="*/ 157 h 183"/>
              <a:gd name="T6" fmla="*/ 0 w 165"/>
              <a:gd name="T7" fmla="*/ 26 h 183"/>
              <a:gd name="T8" fmla="*/ 26 w 165"/>
              <a:gd name="T9" fmla="*/ 0 h 183"/>
              <a:gd name="T10" fmla="*/ 138 w 165"/>
              <a:gd name="T11" fmla="*/ 0 h 183"/>
              <a:gd name="T12" fmla="*/ 165 w 165"/>
              <a:gd name="T13" fmla="*/ 26 h 183"/>
              <a:gd name="T14" fmla="*/ 165 w 165"/>
              <a:gd name="T15" fmla="*/ 157 h 183"/>
              <a:gd name="T16" fmla="*/ 138 w 165"/>
              <a:gd name="T17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5" h="183">
                <a:moveTo>
                  <a:pt x="138" y="183"/>
                </a:moveTo>
                <a:cubicBezTo>
                  <a:pt x="26" y="183"/>
                  <a:pt x="26" y="183"/>
                  <a:pt x="26" y="183"/>
                </a:cubicBezTo>
                <a:cubicBezTo>
                  <a:pt x="12" y="183"/>
                  <a:pt x="0" y="171"/>
                  <a:pt x="0" y="157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1"/>
                  <a:pt x="12" y="0"/>
                  <a:pt x="26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153" y="0"/>
                  <a:pt x="165" y="11"/>
                  <a:pt x="165" y="26"/>
                </a:cubicBezTo>
                <a:cubicBezTo>
                  <a:pt x="165" y="157"/>
                  <a:pt x="165" y="157"/>
                  <a:pt x="165" y="157"/>
                </a:cubicBezTo>
                <a:cubicBezTo>
                  <a:pt x="165" y="171"/>
                  <a:pt x="153" y="183"/>
                  <a:pt x="138" y="183"/>
                </a:cubicBezTo>
                <a:close/>
              </a:path>
            </a:pathLst>
          </a:cu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225">
            <a:extLst>
              <a:ext uri="{FF2B5EF4-FFF2-40B4-BE49-F238E27FC236}">
                <a16:creationId xmlns:a16="http://schemas.microsoft.com/office/drawing/2014/main" id="{0B3B7142-4146-E8A4-E047-691248002F3C}"/>
              </a:ext>
            </a:extLst>
          </p:cNvPr>
          <p:cNvSpPr>
            <a:spLocks/>
          </p:cNvSpPr>
          <p:nvPr/>
        </p:nvSpPr>
        <p:spPr bwMode="auto">
          <a:xfrm>
            <a:off x="10709275" y="2441574"/>
            <a:ext cx="384175" cy="425450"/>
          </a:xfrm>
          <a:custGeom>
            <a:avLst/>
            <a:gdLst>
              <a:gd name="T0" fmla="*/ 140 w 169"/>
              <a:gd name="T1" fmla="*/ 185 h 187"/>
              <a:gd name="T2" fmla="*/ 140 w 169"/>
              <a:gd name="T3" fmla="*/ 183 h 187"/>
              <a:gd name="T4" fmla="*/ 28 w 169"/>
              <a:gd name="T5" fmla="*/ 183 h 187"/>
              <a:gd name="T6" fmla="*/ 11 w 169"/>
              <a:gd name="T7" fmla="*/ 176 h 187"/>
              <a:gd name="T8" fmla="*/ 4 w 169"/>
              <a:gd name="T9" fmla="*/ 159 h 187"/>
              <a:gd name="T10" fmla="*/ 4 w 169"/>
              <a:gd name="T11" fmla="*/ 28 h 187"/>
              <a:gd name="T12" fmla="*/ 11 w 169"/>
              <a:gd name="T13" fmla="*/ 11 h 187"/>
              <a:gd name="T14" fmla="*/ 28 w 169"/>
              <a:gd name="T15" fmla="*/ 4 h 187"/>
              <a:gd name="T16" fmla="*/ 140 w 169"/>
              <a:gd name="T17" fmla="*/ 4 h 187"/>
              <a:gd name="T18" fmla="*/ 157 w 169"/>
              <a:gd name="T19" fmla="*/ 11 h 187"/>
              <a:gd name="T20" fmla="*/ 165 w 169"/>
              <a:gd name="T21" fmla="*/ 28 h 187"/>
              <a:gd name="T22" fmla="*/ 165 w 169"/>
              <a:gd name="T23" fmla="*/ 159 h 187"/>
              <a:gd name="T24" fmla="*/ 157 w 169"/>
              <a:gd name="T25" fmla="*/ 176 h 187"/>
              <a:gd name="T26" fmla="*/ 140 w 169"/>
              <a:gd name="T27" fmla="*/ 183 h 187"/>
              <a:gd name="T28" fmla="*/ 140 w 169"/>
              <a:gd name="T29" fmla="*/ 185 h 187"/>
              <a:gd name="T30" fmla="*/ 140 w 169"/>
              <a:gd name="T31" fmla="*/ 187 h 187"/>
              <a:gd name="T32" fmla="*/ 169 w 169"/>
              <a:gd name="T33" fmla="*/ 159 h 187"/>
              <a:gd name="T34" fmla="*/ 169 w 169"/>
              <a:gd name="T35" fmla="*/ 28 h 187"/>
              <a:gd name="T36" fmla="*/ 140 w 169"/>
              <a:gd name="T37" fmla="*/ 0 h 187"/>
              <a:gd name="T38" fmla="*/ 28 w 169"/>
              <a:gd name="T39" fmla="*/ 0 h 187"/>
              <a:gd name="T40" fmla="*/ 0 w 169"/>
              <a:gd name="T41" fmla="*/ 28 h 187"/>
              <a:gd name="T42" fmla="*/ 0 w 169"/>
              <a:gd name="T43" fmla="*/ 159 h 187"/>
              <a:gd name="T44" fmla="*/ 28 w 169"/>
              <a:gd name="T45" fmla="*/ 187 h 187"/>
              <a:gd name="T46" fmla="*/ 140 w 169"/>
              <a:gd name="T47" fmla="*/ 187 h 187"/>
              <a:gd name="T48" fmla="*/ 140 w 169"/>
              <a:gd name="T49" fmla="*/ 185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9" h="187">
                <a:moveTo>
                  <a:pt x="140" y="185"/>
                </a:moveTo>
                <a:cubicBezTo>
                  <a:pt x="140" y="183"/>
                  <a:pt x="140" y="183"/>
                  <a:pt x="140" y="183"/>
                </a:cubicBezTo>
                <a:cubicBezTo>
                  <a:pt x="28" y="183"/>
                  <a:pt x="28" y="183"/>
                  <a:pt x="28" y="183"/>
                </a:cubicBezTo>
                <a:cubicBezTo>
                  <a:pt x="21" y="183"/>
                  <a:pt x="15" y="180"/>
                  <a:pt x="11" y="176"/>
                </a:cubicBezTo>
                <a:cubicBezTo>
                  <a:pt x="7" y="172"/>
                  <a:pt x="4" y="166"/>
                  <a:pt x="4" y="159"/>
                </a:cubicBezTo>
                <a:cubicBezTo>
                  <a:pt x="4" y="28"/>
                  <a:pt x="4" y="28"/>
                  <a:pt x="4" y="28"/>
                </a:cubicBezTo>
                <a:cubicBezTo>
                  <a:pt x="4" y="21"/>
                  <a:pt x="7" y="15"/>
                  <a:pt x="11" y="11"/>
                </a:cubicBezTo>
                <a:cubicBezTo>
                  <a:pt x="15" y="6"/>
                  <a:pt x="21" y="4"/>
                  <a:pt x="28" y="4"/>
                </a:cubicBezTo>
                <a:cubicBezTo>
                  <a:pt x="140" y="4"/>
                  <a:pt x="140" y="4"/>
                  <a:pt x="140" y="4"/>
                </a:cubicBezTo>
                <a:cubicBezTo>
                  <a:pt x="147" y="4"/>
                  <a:pt x="153" y="6"/>
                  <a:pt x="157" y="11"/>
                </a:cubicBezTo>
                <a:cubicBezTo>
                  <a:pt x="162" y="15"/>
                  <a:pt x="165" y="21"/>
                  <a:pt x="165" y="28"/>
                </a:cubicBezTo>
                <a:cubicBezTo>
                  <a:pt x="165" y="159"/>
                  <a:pt x="165" y="159"/>
                  <a:pt x="165" y="159"/>
                </a:cubicBezTo>
                <a:cubicBezTo>
                  <a:pt x="165" y="166"/>
                  <a:pt x="162" y="172"/>
                  <a:pt x="157" y="176"/>
                </a:cubicBezTo>
                <a:cubicBezTo>
                  <a:pt x="153" y="180"/>
                  <a:pt x="147" y="183"/>
                  <a:pt x="140" y="183"/>
                </a:cubicBezTo>
                <a:cubicBezTo>
                  <a:pt x="140" y="185"/>
                  <a:pt x="140" y="185"/>
                  <a:pt x="140" y="185"/>
                </a:cubicBezTo>
                <a:cubicBezTo>
                  <a:pt x="140" y="187"/>
                  <a:pt x="140" y="187"/>
                  <a:pt x="140" y="187"/>
                </a:cubicBezTo>
                <a:cubicBezTo>
                  <a:pt x="156" y="187"/>
                  <a:pt x="169" y="174"/>
                  <a:pt x="169" y="159"/>
                </a:cubicBezTo>
                <a:cubicBezTo>
                  <a:pt x="169" y="28"/>
                  <a:pt x="169" y="28"/>
                  <a:pt x="169" y="28"/>
                </a:cubicBezTo>
                <a:cubicBezTo>
                  <a:pt x="169" y="12"/>
                  <a:pt x="156" y="0"/>
                  <a:pt x="14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13" y="0"/>
                  <a:pt x="0" y="12"/>
                  <a:pt x="0" y="28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74"/>
                  <a:pt x="13" y="187"/>
                  <a:pt x="28" y="187"/>
                </a:cubicBezTo>
                <a:cubicBezTo>
                  <a:pt x="140" y="187"/>
                  <a:pt x="140" y="187"/>
                  <a:pt x="140" y="187"/>
                </a:cubicBezTo>
                <a:lnTo>
                  <a:pt x="140" y="18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Rectangle 226">
            <a:extLst>
              <a:ext uri="{FF2B5EF4-FFF2-40B4-BE49-F238E27FC236}">
                <a16:creationId xmlns:a16="http://schemas.microsoft.com/office/drawing/2014/main" id="{2F580816-10FA-9DDD-283E-50CC453418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5375" y="2528887"/>
            <a:ext cx="123825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Bi-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" name="Rectangle 227">
            <a:extLst>
              <a:ext uri="{FF2B5EF4-FFF2-40B4-BE49-F238E27FC236}">
                <a16:creationId xmlns:a16="http://schemas.microsoft.com/office/drawing/2014/main" id="{7B94FF22-945B-5EC6-5A33-CD5ACCBAC2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90125" y="2614612"/>
            <a:ext cx="317500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romantic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" name="Rectangle 228">
            <a:extLst>
              <a:ext uri="{FF2B5EF4-FFF2-40B4-BE49-F238E27FC236}">
                <a16:creationId xmlns:a16="http://schemas.microsoft.com/office/drawing/2014/main" id="{129EF35F-8D2B-4733-4014-5813D4B96F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4413" y="2701924"/>
            <a:ext cx="290513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asexual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" name="Rectangle 229">
            <a:extLst>
              <a:ext uri="{FF2B5EF4-FFF2-40B4-BE49-F238E27FC236}">
                <a16:creationId xmlns:a16="http://schemas.microsoft.com/office/drawing/2014/main" id="{5AA3E00E-85B4-20AE-4948-382FCE4AA3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8600" y="2528887"/>
            <a:ext cx="188913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Pan-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" name="Rectangle 230">
            <a:extLst>
              <a:ext uri="{FF2B5EF4-FFF2-40B4-BE49-F238E27FC236}">
                <a16:creationId xmlns:a16="http://schemas.microsoft.com/office/drawing/2014/main" id="{BA8F5389-13BB-E5D9-84C7-0DC042A21C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25100" y="2614612"/>
            <a:ext cx="317500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romantic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2" name="Rectangle 231">
            <a:extLst>
              <a:ext uri="{FF2B5EF4-FFF2-40B4-BE49-F238E27FC236}">
                <a16:creationId xmlns:a16="http://schemas.microsoft.com/office/drawing/2014/main" id="{90B9DC67-7E97-26EB-2C47-8257AE4077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37800" y="2701924"/>
            <a:ext cx="290513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asexual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" name="Rectangle 232">
            <a:extLst>
              <a:ext uri="{FF2B5EF4-FFF2-40B4-BE49-F238E27FC236}">
                <a16:creationId xmlns:a16="http://schemas.microsoft.com/office/drawing/2014/main" id="{8C22C93F-F76C-168B-FC24-813FE600A1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77538" y="2528887"/>
            <a:ext cx="282575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Hetero-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4" name="Rectangle 233">
            <a:extLst>
              <a:ext uri="{FF2B5EF4-FFF2-40B4-BE49-F238E27FC236}">
                <a16:creationId xmlns:a16="http://schemas.microsoft.com/office/drawing/2014/main" id="{B30142C3-F5E7-1B5F-5321-0230428BCE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60075" y="2614612"/>
            <a:ext cx="317500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romantic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" name="Rectangle 234">
            <a:extLst>
              <a:ext uri="{FF2B5EF4-FFF2-40B4-BE49-F238E27FC236}">
                <a16:creationId xmlns:a16="http://schemas.microsoft.com/office/drawing/2014/main" id="{72DE0E0D-C0E2-2E8A-1B00-47D7C5F101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75950" y="2701924"/>
            <a:ext cx="290513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asexual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" name="Rectangle 235">
            <a:extLst>
              <a:ext uri="{FF2B5EF4-FFF2-40B4-BE49-F238E27FC236}">
                <a16:creationId xmlns:a16="http://schemas.microsoft.com/office/drawing/2014/main" id="{E142857E-9078-2ECA-A3B7-010E9956A8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90088" y="2297112"/>
            <a:ext cx="7938" cy="889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Freeform 236">
            <a:extLst>
              <a:ext uri="{FF2B5EF4-FFF2-40B4-BE49-F238E27FC236}">
                <a16:creationId xmlns:a16="http://schemas.microsoft.com/office/drawing/2014/main" id="{054371C1-8F9C-82F9-FE2A-84DCA94F5D16}"/>
              </a:ext>
            </a:extLst>
          </p:cNvPr>
          <p:cNvSpPr>
            <a:spLocks/>
          </p:cNvSpPr>
          <p:nvPr/>
        </p:nvSpPr>
        <p:spPr bwMode="auto">
          <a:xfrm>
            <a:off x="9590088" y="2297112"/>
            <a:ext cx="7938" cy="88900"/>
          </a:xfrm>
          <a:custGeom>
            <a:avLst/>
            <a:gdLst>
              <a:gd name="T0" fmla="*/ 0 w 5"/>
              <a:gd name="T1" fmla="*/ 0 h 56"/>
              <a:gd name="T2" fmla="*/ 0 w 5"/>
              <a:gd name="T3" fmla="*/ 56 h 56"/>
              <a:gd name="T4" fmla="*/ 5 w 5"/>
              <a:gd name="T5" fmla="*/ 56 h 56"/>
              <a:gd name="T6" fmla="*/ 5 w 5"/>
              <a:gd name="T7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56">
                <a:moveTo>
                  <a:pt x="0" y="0"/>
                </a:moveTo>
                <a:lnTo>
                  <a:pt x="0" y="56"/>
                </a:lnTo>
                <a:lnTo>
                  <a:pt x="5" y="56"/>
                </a:lnTo>
                <a:lnTo>
                  <a:pt x="5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Freeform 237">
            <a:extLst>
              <a:ext uri="{FF2B5EF4-FFF2-40B4-BE49-F238E27FC236}">
                <a16:creationId xmlns:a16="http://schemas.microsoft.com/office/drawing/2014/main" id="{CFC7317F-EBDA-73DF-142C-B28A1E6BADE1}"/>
              </a:ext>
            </a:extLst>
          </p:cNvPr>
          <p:cNvSpPr>
            <a:spLocks/>
          </p:cNvSpPr>
          <p:nvPr/>
        </p:nvSpPr>
        <p:spPr bwMode="auto">
          <a:xfrm>
            <a:off x="9558338" y="2374899"/>
            <a:ext cx="73025" cy="61913"/>
          </a:xfrm>
          <a:custGeom>
            <a:avLst/>
            <a:gdLst>
              <a:gd name="T0" fmla="*/ 0 w 46"/>
              <a:gd name="T1" fmla="*/ 0 h 39"/>
              <a:gd name="T2" fmla="*/ 24 w 46"/>
              <a:gd name="T3" fmla="*/ 39 h 39"/>
              <a:gd name="T4" fmla="*/ 46 w 46"/>
              <a:gd name="T5" fmla="*/ 0 h 39"/>
              <a:gd name="T6" fmla="*/ 0 w 46"/>
              <a:gd name="T7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39">
                <a:moveTo>
                  <a:pt x="0" y="0"/>
                </a:moveTo>
                <a:lnTo>
                  <a:pt x="24" y="39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Rectangle 238">
            <a:extLst>
              <a:ext uri="{FF2B5EF4-FFF2-40B4-BE49-F238E27FC236}">
                <a16:creationId xmlns:a16="http://schemas.microsoft.com/office/drawing/2014/main" id="{7B3240D6-C130-7851-BBA3-68C9453D22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96600" y="2297112"/>
            <a:ext cx="7938" cy="889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239">
            <a:extLst>
              <a:ext uri="{FF2B5EF4-FFF2-40B4-BE49-F238E27FC236}">
                <a16:creationId xmlns:a16="http://schemas.microsoft.com/office/drawing/2014/main" id="{F56F5D3A-DC08-DA87-7808-CABB4FB7BABA}"/>
              </a:ext>
            </a:extLst>
          </p:cNvPr>
          <p:cNvSpPr>
            <a:spLocks/>
          </p:cNvSpPr>
          <p:nvPr/>
        </p:nvSpPr>
        <p:spPr bwMode="auto">
          <a:xfrm>
            <a:off x="10896600" y="2297112"/>
            <a:ext cx="7938" cy="88900"/>
          </a:xfrm>
          <a:custGeom>
            <a:avLst/>
            <a:gdLst>
              <a:gd name="T0" fmla="*/ 0 w 5"/>
              <a:gd name="T1" fmla="*/ 0 h 56"/>
              <a:gd name="T2" fmla="*/ 0 w 5"/>
              <a:gd name="T3" fmla="*/ 56 h 56"/>
              <a:gd name="T4" fmla="*/ 5 w 5"/>
              <a:gd name="T5" fmla="*/ 56 h 56"/>
              <a:gd name="T6" fmla="*/ 5 w 5"/>
              <a:gd name="T7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56">
                <a:moveTo>
                  <a:pt x="0" y="0"/>
                </a:moveTo>
                <a:lnTo>
                  <a:pt x="0" y="56"/>
                </a:lnTo>
                <a:lnTo>
                  <a:pt x="5" y="56"/>
                </a:lnTo>
                <a:lnTo>
                  <a:pt x="5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Freeform 240">
            <a:extLst>
              <a:ext uri="{FF2B5EF4-FFF2-40B4-BE49-F238E27FC236}">
                <a16:creationId xmlns:a16="http://schemas.microsoft.com/office/drawing/2014/main" id="{DD512971-C011-E856-DFE0-EE8A45FDCDC8}"/>
              </a:ext>
            </a:extLst>
          </p:cNvPr>
          <p:cNvSpPr>
            <a:spLocks/>
          </p:cNvSpPr>
          <p:nvPr/>
        </p:nvSpPr>
        <p:spPr bwMode="auto">
          <a:xfrm>
            <a:off x="10864850" y="2374899"/>
            <a:ext cx="71438" cy="61913"/>
          </a:xfrm>
          <a:custGeom>
            <a:avLst/>
            <a:gdLst>
              <a:gd name="T0" fmla="*/ 0 w 45"/>
              <a:gd name="T1" fmla="*/ 0 h 39"/>
              <a:gd name="T2" fmla="*/ 23 w 45"/>
              <a:gd name="T3" fmla="*/ 39 h 39"/>
              <a:gd name="T4" fmla="*/ 45 w 45"/>
              <a:gd name="T5" fmla="*/ 0 h 39"/>
              <a:gd name="T6" fmla="*/ 0 w 45"/>
              <a:gd name="T7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" h="39">
                <a:moveTo>
                  <a:pt x="0" y="0"/>
                </a:moveTo>
                <a:lnTo>
                  <a:pt x="23" y="39"/>
                </a:lnTo>
                <a:lnTo>
                  <a:pt x="45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Rectangle 241">
            <a:extLst>
              <a:ext uri="{FF2B5EF4-FFF2-40B4-BE49-F238E27FC236}">
                <a16:creationId xmlns:a16="http://schemas.microsoft.com/office/drawing/2014/main" id="{FBBDFE30-245D-54DC-E84B-8CFDDFBAB8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61625" y="2297112"/>
            <a:ext cx="9525" cy="889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242">
            <a:extLst>
              <a:ext uri="{FF2B5EF4-FFF2-40B4-BE49-F238E27FC236}">
                <a16:creationId xmlns:a16="http://schemas.microsoft.com/office/drawing/2014/main" id="{C30283B5-A323-3313-FA50-DCB2A1CBF2A6}"/>
              </a:ext>
            </a:extLst>
          </p:cNvPr>
          <p:cNvSpPr>
            <a:spLocks/>
          </p:cNvSpPr>
          <p:nvPr/>
        </p:nvSpPr>
        <p:spPr bwMode="auto">
          <a:xfrm>
            <a:off x="10461625" y="2297112"/>
            <a:ext cx="9525" cy="88900"/>
          </a:xfrm>
          <a:custGeom>
            <a:avLst/>
            <a:gdLst>
              <a:gd name="T0" fmla="*/ 0 w 6"/>
              <a:gd name="T1" fmla="*/ 0 h 56"/>
              <a:gd name="T2" fmla="*/ 0 w 6"/>
              <a:gd name="T3" fmla="*/ 56 h 56"/>
              <a:gd name="T4" fmla="*/ 6 w 6"/>
              <a:gd name="T5" fmla="*/ 56 h 56"/>
              <a:gd name="T6" fmla="*/ 6 w 6"/>
              <a:gd name="T7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56">
                <a:moveTo>
                  <a:pt x="0" y="0"/>
                </a:moveTo>
                <a:lnTo>
                  <a:pt x="0" y="56"/>
                </a:lnTo>
                <a:lnTo>
                  <a:pt x="6" y="56"/>
                </a:lnTo>
                <a:lnTo>
                  <a:pt x="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Freeform 243">
            <a:extLst>
              <a:ext uri="{FF2B5EF4-FFF2-40B4-BE49-F238E27FC236}">
                <a16:creationId xmlns:a16="http://schemas.microsoft.com/office/drawing/2014/main" id="{0BC367D7-E7CB-FB91-C1C4-DE7C9BB8E79A}"/>
              </a:ext>
            </a:extLst>
          </p:cNvPr>
          <p:cNvSpPr>
            <a:spLocks/>
          </p:cNvSpPr>
          <p:nvPr/>
        </p:nvSpPr>
        <p:spPr bwMode="auto">
          <a:xfrm>
            <a:off x="10429875" y="2374899"/>
            <a:ext cx="73025" cy="61913"/>
          </a:xfrm>
          <a:custGeom>
            <a:avLst/>
            <a:gdLst>
              <a:gd name="T0" fmla="*/ 0 w 46"/>
              <a:gd name="T1" fmla="*/ 0 h 39"/>
              <a:gd name="T2" fmla="*/ 23 w 46"/>
              <a:gd name="T3" fmla="*/ 39 h 39"/>
              <a:gd name="T4" fmla="*/ 46 w 46"/>
              <a:gd name="T5" fmla="*/ 0 h 39"/>
              <a:gd name="T6" fmla="*/ 0 w 46"/>
              <a:gd name="T7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39">
                <a:moveTo>
                  <a:pt x="0" y="0"/>
                </a:moveTo>
                <a:lnTo>
                  <a:pt x="23" y="39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Rectangle 244">
            <a:extLst>
              <a:ext uri="{FF2B5EF4-FFF2-40B4-BE49-F238E27FC236}">
                <a16:creationId xmlns:a16="http://schemas.microsoft.com/office/drawing/2014/main" id="{C8F86473-F62C-E289-1770-17FEA38DA2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26650" y="2297112"/>
            <a:ext cx="9525" cy="889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Freeform 245">
            <a:extLst>
              <a:ext uri="{FF2B5EF4-FFF2-40B4-BE49-F238E27FC236}">
                <a16:creationId xmlns:a16="http://schemas.microsoft.com/office/drawing/2014/main" id="{5CD5F685-DC36-3054-AD3A-0E3E3A89803B}"/>
              </a:ext>
            </a:extLst>
          </p:cNvPr>
          <p:cNvSpPr>
            <a:spLocks/>
          </p:cNvSpPr>
          <p:nvPr/>
        </p:nvSpPr>
        <p:spPr bwMode="auto">
          <a:xfrm>
            <a:off x="10026650" y="2297112"/>
            <a:ext cx="9525" cy="88900"/>
          </a:xfrm>
          <a:custGeom>
            <a:avLst/>
            <a:gdLst>
              <a:gd name="T0" fmla="*/ 0 w 6"/>
              <a:gd name="T1" fmla="*/ 0 h 56"/>
              <a:gd name="T2" fmla="*/ 0 w 6"/>
              <a:gd name="T3" fmla="*/ 56 h 56"/>
              <a:gd name="T4" fmla="*/ 6 w 6"/>
              <a:gd name="T5" fmla="*/ 56 h 56"/>
              <a:gd name="T6" fmla="*/ 6 w 6"/>
              <a:gd name="T7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56">
                <a:moveTo>
                  <a:pt x="0" y="0"/>
                </a:moveTo>
                <a:lnTo>
                  <a:pt x="0" y="56"/>
                </a:lnTo>
                <a:lnTo>
                  <a:pt x="6" y="56"/>
                </a:lnTo>
                <a:lnTo>
                  <a:pt x="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Freeform 246">
            <a:extLst>
              <a:ext uri="{FF2B5EF4-FFF2-40B4-BE49-F238E27FC236}">
                <a16:creationId xmlns:a16="http://schemas.microsoft.com/office/drawing/2014/main" id="{37FA9219-C39E-3A65-E09E-4F26E65E2EDF}"/>
              </a:ext>
            </a:extLst>
          </p:cNvPr>
          <p:cNvSpPr>
            <a:spLocks/>
          </p:cNvSpPr>
          <p:nvPr/>
        </p:nvSpPr>
        <p:spPr bwMode="auto">
          <a:xfrm>
            <a:off x="9994900" y="2374899"/>
            <a:ext cx="73025" cy="61913"/>
          </a:xfrm>
          <a:custGeom>
            <a:avLst/>
            <a:gdLst>
              <a:gd name="T0" fmla="*/ 0 w 46"/>
              <a:gd name="T1" fmla="*/ 0 h 39"/>
              <a:gd name="T2" fmla="*/ 23 w 46"/>
              <a:gd name="T3" fmla="*/ 39 h 39"/>
              <a:gd name="T4" fmla="*/ 46 w 46"/>
              <a:gd name="T5" fmla="*/ 0 h 39"/>
              <a:gd name="T6" fmla="*/ 0 w 46"/>
              <a:gd name="T7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39">
                <a:moveTo>
                  <a:pt x="0" y="0"/>
                </a:moveTo>
                <a:lnTo>
                  <a:pt x="23" y="39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Freeform 247">
            <a:extLst>
              <a:ext uri="{FF2B5EF4-FFF2-40B4-BE49-F238E27FC236}">
                <a16:creationId xmlns:a16="http://schemas.microsoft.com/office/drawing/2014/main" id="{1EEDC34E-EE57-873D-0A8E-5E3B90ADE712}"/>
              </a:ext>
            </a:extLst>
          </p:cNvPr>
          <p:cNvSpPr>
            <a:spLocks/>
          </p:cNvSpPr>
          <p:nvPr/>
        </p:nvSpPr>
        <p:spPr bwMode="auto">
          <a:xfrm>
            <a:off x="9602788" y="1668462"/>
            <a:ext cx="646113" cy="161925"/>
          </a:xfrm>
          <a:custGeom>
            <a:avLst/>
            <a:gdLst>
              <a:gd name="T0" fmla="*/ 402 w 407"/>
              <a:gd name="T1" fmla="*/ 0 h 102"/>
              <a:gd name="T2" fmla="*/ 402 w 407"/>
              <a:gd name="T3" fmla="*/ 59 h 102"/>
              <a:gd name="T4" fmla="*/ 0 w 407"/>
              <a:gd name="T5" fmla="*/ 59 h 102"/>
              <a:gd name="T6" fmla="*/ 0 w 407"/>
              <a:gd name="T7" fmla="*/ 102 h 102"/>
              <a:gd name="T8" fmla="*/ 6 w 407"/>
              <a:gd name="T9" fmla="*/ 102 h 102"/>
              <a:gd name="T10" fmla="*/ 6 w 407"/>
              <a:gd name="T11" fmla="*/ 65 h 102"/>
              <a:gd name="T12" fmla="*/ 407 w 407"/>
              <a:gd name="T13" fmla="*/ 65 h 102"/>
              <a:gd name="T14" fmla="*/ 407 w 407"/>
              <a:gd name="T15" fmla="*/ 0 h 102"/>
              <a:gd name="T16" fmla="*/ 402 w 407"/>
              <a:gd name="T17" fmla="*/ 0 h 102"/>
              <a:gd name="T18" fmla="*/ 402 w 407"/>
              <a:gd name="T19" fmla="*/ 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07" h="102">
                <a:moveTo>
                  <a:pt x="402" y="0"/>
                </a:moveTo>
                <a:lnTo>
                  <a:pt x="402" y="59"/>
                </a:lnTo>
                <a:lnTo>
                  <a:pt x="0" y="59"/>
                </a:lnTo>
                <a:lnTo>
                  <a:pt x="0" y="102"/>
                </a:lnTo>
                <a:lnTo>
                  <a:pt x="6" y="102"/>
                </a:lnTo>
                <a:lnTo>
                  <a:pt x="6" y="65"/>
                </a:lnTo>
                <a:lnTo>
                  <a:pt x="407" y="65"/>
                </a:lnTo>
                <a:lnTo>
                  <a:pt x="407" y="0"/>
                </a:lnTo>
                <a:lnTo>
                  <a:pt x="402" y="0"/>
                </a:lnTo>
                <a:lnTo>
                  <a:pt x="402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Freeform 248">
            <a:extLst>
              <a:ext uri="{FF2B5EF4-FFF2-40B4-BE49-F238E27FC236}">
                <a16:creationId xmlns:a16="http://schemas.microsoft.com/office/drawing/2014/main" id="{80341DA2-D6C9-38BB-AAAB-61B2D1BAD9E1}"/>
              </a:ext>
            </a:extLst>
          </p:cNvPr>
          <p:cNvSpPr>
            <a:spLocks/>
          </p:cNvSpPr>
          <p:nvPr/>
        </p:nvSpPr>
        <p:spPr bwMode="auto">
          <a:xfrm>
            <a:off x="9571038" y="1819274"/>
            <a:ext cx="73025" cy="63500"/>
          </a:xfrm>
          <a:custGeom>
            <a:avLst/>
            <a:gdLst>
              <a:gd name="T0" fmla="*/ 0 w 46"/>
              <a:gd name="T1" fmla="*/ 0 h 40"/>
              <a:gd name="T2" fmla="*/ 23 w 46"/>
              <a:gd name="T3" fmla="*/ 40 h 40"/>
              <a:gd name="T4" fmla="*/ 46 w 46"/>
              <a:gd name="T5" fmla="*/ 0 h 40"/>
              <a:gd name="T6" fmla="*/ 0 w 46"/>
              <a:gd name="T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0">
                <a:moveTo>
                  <a:pt x="0" y="0"/>
                </a:moveTo>
                <a:lnTo>
                  <a:pt x="23" y="40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Freeform 249">
            <a:extLst>
              <a:ext uri="{FF2B5EF4-FFF2-40B4-BE49-F238E27FC236}">
                <a16:creationId xmlns:a16="http://schemas.microsoft.com/office/drawing/2014/main" id="{4CC313B0-8224-8350-A6DD-90D7D1D1C258}"/>
              </a:ext>
            </a:extLst>
          </p:cNvPr>
          <p:cNvSpPr>
            <a:spLocks/>
          </p:cNvSpPr>
          <p:nvPr/>
        </p:nvSpPr>
        <p:spPr bwMode="auto">
          <a:xfrm>
            <a:off x="10026650" y="1668462"/>
            <a:ext cx="222250" cy="161925"/>
          </a:xfrm>
          <a:custGeom>
            <a:avLst/>
            <a:gdLst>
              <a:gd name="T0" fmla="*/ 135 w 140"/>
              <a:gd name="T1" fmla="*/ 0 h 102"/>
              <a:gd name="T2" fmla="*/ 135 w 140"/>
              <a:gd name="T3" fmla="*/ 59 h 102"/>
              <a:gd name="T4" fmla="*/ 0 w 140"/>
              <a:gd name="T5" fmla="*/ 59 h 102"/>
              <a:gd name="T6" fmla="*/ 0 w 140"/>
              <a:gd name="T7" fmla="*/ 102 h 102"/>
              <a:gd name="T8" fmla="*/ 6 w 140"/>
              <a:gd name="T9" fmla="*/ 102 h 102"/>
              <a:gd name="T10" fmla="*/ 6 w 140"/>
              <a:gd name="T11" fmla="*/ 65 h 102"/>
              <a:gd name="T12" fmla="*/ 140 w 140"/>
              <a:gd name="T13" fmla="*/ 65 h 102"/>
              <a:gd name="T14" fmla="*/ 140 w 140"/>
              <a:gd name="T15" fmla="*/ 0 h 102"/>
              <a:gd name="T16" fmla="*/ 135 w 140"/>
              <a:gd name="T17" fmla="*/ 0 h 102"/>
              <a:gd name="T18" fmla="*/ 135 w 140"/>
              <a:gd name="T19" fmla="*/ 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0" h="102">
                <a:moveTo>
                  <a:pt x="135" y="0"/>
                </a:moveTo>
                <a:lnTo>
                  <a:pt x="135" y="59"/>
                </a:lnTo>
                <a:lnTo>
                  <a:pt x="0" y="59"/>
                </a:lnTo>
                <a:lnTo>
                  <a:pt x="0" y="102"/>
                </a:lnTo>
                <a:lnTo>
                  <a:pt x="6" y="102"/>
                </a:lnTo>
                <a:lnTo>
                  <a:pt x="6" y="65"/>
                </a:lnTo>
                <a:lnTo>
                  <a:pt x="140" y="65"/>
                </a:lnTo>
                <a:lnTo>
                  <a:pt x="140" y="0"/>
                </a:lnTo>
                <a:lnTo>
                  <a:pt x="135" y="0"/>
                </a:lnTo>
                <a:lnTo>
                  <a:pt x="135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Freeform 250">
            <a:extLst>
              <a:ext uri="{FF2B5EF4-FFF2-40B4-BE49-F238E27FC236}">
                <a16:creationId xmlns:a16="http://schemas.microsoft.com/office/drawing/2014/main" id="{D096E2E1-BC98-0BB2-D6BC-BECB0B455FF9}"/>
              </a:ext>
            </a:extLst>
          </p:cNvPr>
          <p:cNvSpPr>
            <a:spLocks/>
          </p:cNvSpPr>
          <p:nvPr/>
        </p:nvSpPr>
        <p:spPr bwMode="auto">
          <a:xfrm>
            <a:off x="9994900" y="1819274"/>
            <a:ext cx="69850" cy="63500"/>
          </a:xfrm>
          <a:custGeom>
            <a:avLst/>
            <a:gdLst>
              <a:gd name="T0" fmla="*/ 0 w 44"/>
              <a:gd name="T1" fmla="*/ 0 h 40"/>
              <a:gd name="T2" fmla="*/ 23 w 44"/>
              <a:gd name="T3" fmla="*/ 40 h 40"/>
              <a:gd name="T4" fmla="*/ 44 w 44"/>
              <a:gd name="T5" fmla="*/ 0 h 40"/>
              <a:gd name="T6" fmla="*/ 0 w 44"/>
              <a:gd name="T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" h="40">
                <a:moveTo>
                  <a:pt x="0" y="0"/>
                </a:moveTo>
                <a:lnTo>
                  <a:pt x="23" y="40"/>
                </a:lnTo>
                <a:lnTo>
                  <a:pt x="44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Freeform 251">
            <a:extLst>
              <a:ext uri="{FF2B5EF4-FFF2-40B4-BE49-F238E27FC236}">
                <a16:creationId xmlns:a16="http://schemas.microsoft.com/office/drawing/2014/main" id="{624055DA-63E5-1D9F-414B-ADE1F63C1903}"/>
              </a:ext>
            </a:extLst>
          </p:cNvPr>
          <p:cNvSpPr>
            <a:spLocks/>
          </p:cNvSpPr>
          <p:nvPr/>
        </p:nvSpPr>
        <p:spPr bwMode="auto">
          <a:xfrm>
            <a:off x="10240963" y="1668462"/>
            <a:ext cx="650875" cy="161925"/>
          </a:xfrm>
          <a:custGeom>
            <a:avLst/>
            <a:gdLst>
              <a:gd name="T0" fmla="*/ 0 w 410"/>
              <a:gd name="T1" fmla="*/ 0 h 102"/>
              <a:gd name="T2" fmla="*/ 0 w 410"/>
              <a:gd name="T3" fmla="*/ 65 h 102"/>
              <a:gd name="T4" fmla="*/ 404 w 410"/>
              <a:gd name="T5" fmla="*/ 65 h 102"/>
              <a:gd name="T6" fmla="*/ 404 w 410"/>
              <a:gd name="T7" fmla="*/ 102 h 102"/>
              <a:gd name="T8" fmla="*/ 410 w 410"/>
              <a:gd name="T9" fmla="*/ 102 h 102"/>
              <a:gd name="T10" fmla="*/ 410 w 410"/>
              <a:gd name="T11" fmla="*/ 59 h 102"/>
              <a:gd name="T12" fmla="*/ 5 w 410"/>
              <a:gd name="T13" fmla="*/ 59 h 102"/>
              <a:gd name="T14" fmla="*/ 5 w 410"/>
              <a:gd name="T15" fmla="*/ 0 h 102"/>
              <a:gd name="T16" fmla="*/ 0 w 410"/>
              <a:gd name="T17" fmla="*/ 0 h 102"/>
              <a:gd name="T18" fmla="*/ 0 w 410"/>
              <a:gd name="T19" fmla="*/ 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10" h="102">
                <a:moveTo>
                  <a:pt x="0" y="0"/>
                </a:moveTo>
                <a:lnTo>
                  <a:pt x="0" y="65"/>
                </a:lnTo>
                <a:lnTo>
                  <a:pt x="404" y="65"/>
                </a:lnTo>
                <a:lnTo>
                  <a:pt x="404" y="102"/>
                </a:lnTo>
                <a:lnTo>
                  <a:pt x="410" y="102"/>
                </a:lnTo>
                <a:lnTo>
                  <a:pt x="410" y="59"/>
                </a:lnTo>
                <a:lnTo>
                  <a:pt x="5" y="59"/>
                </a:lnTo>
                <a:lnTo>
                  <a:pt x="5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252">
            <a:extLst>
              <a:ext uri="{FF2B5EF4-FFF2-40B4-BE49-F238E27FC236}">
                <a16:creationId xmlns:a16="http://schemas.microsoft.com/office/drawing/2014/main" id="{BACC4D96-FA66-CBC5-C796-F7357D2F4859}"/>
              </a:ext>
            </a:extLst>
          </p:cNvPr>
          <p:cNvSpPr>
            <a:spLocks/>
          </p:cNvSpPr>
          <p:nvPr/>
        </p:nvSpPr>
        <p:spPr bwMode="auto">
          <a:xfrm>
            <a:off x="10850563" y="1819274"/>
            <a:ext cx="73025" cy="63500"/>
          </a:xfrm>
          <a:custGeom>
            <a:avLst/>
            <a:gdLst>
              <a:gd name="T0" fmla="*/ 0 w 46"/>
              <a:gd name="T1" fmla="*/ 0 h 40"/>
              <a:gd name="T2" fmla="*/ 23 w 46"/>
              <a:gd name="T3" fmla="*/ 40 h 40"/>
              <a:gd name="T4" fmla="*/ 46 w 46"/>
              <a:gd name="T5" fmla="*/ 0 h 40"/>
              <a:gd name="T6" fmla="*/ 0 w 46"/>
              <a:gd name="T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0">
                <a:moveTo>
                  <a:pt x="0" y="0"/>
                </a:moveTo>
                <a:lnTo>
                  <a:pt x="23" y="40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Freeform 253">
            <a:extLst>
              <a:ext uri="{FF2B5EF4-FFF2-40B4-BE49-F238E27FC236}">
                <a16:creationId xmlns:a16="http://schemas.microsoft.com/office/drawing/2014/main" id="{93C3E717-3CCB-54BF-CA58-4FA6E9AA75BF}"/>
              </a:ext>
            </a:extLst>
          </p:cNvPr>
          <p:cNvSpPr>
            <a:spLocks/>
          </p:cNvSpPr>
          <p:nvPr/>
        </p:nvSpPr>
        <p:spPr bwMode="auto">
          <a:xfrm>
            <a:off x="10240963" y="1668462"/>
            <a:ext cx="236538" cy="161925"/>
          </a:xfrm>
          <a:custGeom>
            <a:avLst/>
            <a:gdLst>
              <a:gd name="T0" fmla="*/ 0 w 149"/>
              <a:gd name="T1" fmla="*/ 0 h 102"/>
              <a:gd name="T2" fmla="*/ 0 w 149"/>
              <a:gd name="T3" fmla="*/ 65 h 102"/>
              <a:gd name="T4" fmla="*/ 143 w 149"/>
              <a:gd name="T5" fmla="*/ 65 h 102"/>
              <a:gd name="T6" fmla="*/ 143 w 149"/>
              <a:gd name="T7" fmla="*/ 102 h 102"/>
              <a:gd name="T8" fmla="*/ 149 w 149"/>
              <a:gd name="T9" fmla="*/ 102 h 102"/>
              <a:gd name="T10" fmla="*/ 149 w 149"/>
              <a:gd name="T11" fmla="*/ 59 h 102"/>
              <a:gd name="T12" fmla="*/ 5 w 149"/>
              <a:gd name="T13" fmla="*/ 59 h 102"/>
              <a:gd name="T14" fmla="*/ 5 w 149"/>
              <a:gd name="T15" fmla="*/ 0 h 102"/>
              <a:gd name="T16" fmla="*/ 0 w 149"/>
              <a:gd name="T17" fmla="*/ 0 h 102"/>
              <a:gd name="T18" fmla="*/ 0 w 149"/>
              <a:gd name="T19" fmla="*/ 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9" h="102">
                <a:moveTo>
                  <a:pt x="0" y="0"/>
                </a:moveTo>
                <a:lnTo>
                  <a:pt x="0" y="65"/>
                </a:lnTo>
                <a:lnTo>
                  <a:pt x="143" y="65"/>
                </a:lnTo>
                <a:lnTo>
                  <a:pt x="143" y="102"/>
                </a:lnTo>
                <a:lnTo>
                  <a:pt x="149" y="102"/>
                </a:lnTo>
                <a:lnTo>
                  <a:pt x="149" y="59"/>
                </a:lnTo>
                <a:lnTo>
                  <a:pt x="5" y="59"/>
                </a:lnTo>
                <a:lnTo>
                  <a:pt x="5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Freeform 254">
            <a:extLst>
              <a:ext uri="{FF2B5EF4-FFF2-40B4-BE49-F238E27FC236}">
                <a16:creationId xmlns:a16="http://schemas.microsoft.com/office/drawing/2014/main" id="{0322C502-4FA4-0865-2478-D8B3A06768F1}"/>
              </a:ext>
            </a:extLst>
          </p:cNvPr>
          <p:cNvSpPr>
            <a:spLocks/>
          </p:cNvSpPr>
          <p:nvPr/>
        </p:nvSpPr>
        <p:spPr bwMode="auto">
          <a:xfrm>
            <a:off x="10436225" y="1819274"/>
            <a:ext cx="73025" cy="63500"/>
          </a:xfrm>
          <a:custGeom>
            <a:avLst/>
            <a:gdLst>
              <a:gd name="T0" fmla="*/ 0 w 46"/>
              <a:gd name="T1" fmla="*/ 0 h 40"/>
              <a:gd name="T2" fmla="*/ 23 w 46"/>
              <a:gd name="T3" fmla="*/ 40 h 40"/>
              <a:gd name="T4" fmla="*/ 46 w 46"/>
              <a:gd name="T5" fmla="*/ 0 h 40"/>
              <a:gd name="T6" fmla="*/ 0 w 46"/>
              <a:gd name="T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0">
                <a:moveTo>
                  <a:pt x="0" y="0"/>
                </a:moveTo>
                <a:lnTo>
                  <a:pt x="23" y="40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Rectangle 255">
            <a:extLst>
              <a:ext uri="{FF2B5EF4-FFF2-40B4-BE49-F238E27FC236}">
                <a16:creationId xmlns:a16="http://schemas.microsoft.com/office/drawing/2014/main" id="{D373F94C-9E5F-8818-BF10-465408FA46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1213" y="1882774"/>
            <a:ext cx="373063" cy="4413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Freeform 256">
            <a:extLst>
              <a:ext uri="{FF2B5EF4-FFF2-40B4-BE49-F238E27FC236}">
                <a16:creationId xmlns:a16="http://schemas.microsoft.com/office/drawing/2014/main" id="{F2EF481D-9F09-A740-29A5-2FA950C69542}"/>
              </a:ext>
            </a:extLst>
          </p:cNvPr>
          <p:cNvSpPr>
            <a:spLocks/>
          </p:cNvSpPr>
          <p:nvPr/>
        </p:nvSpPr>
        <p:spPr bwMode="auto">
          <a:xfrm>
            <a:off x="7156450" y="1878012"/>
            <a:ext cx="382588" cy="450850"/>
          </a:xfrm>
          <a:custGeom>
            <a:avLst/>
            <a:gdLst>
              <a:gd name="T0" fmla="*/ 3 w 241"/>
              <a:gd name="T1" fmla="*/ 3 h 284"/>
              <a:gd name="T2" fmla="*/ 3 w 241"/>
              <a:gd name="T3" fmla="*/ 6 h 284"/>
              <a:gd name="T4" fmla="*/ 235 w 241"/>
              <a:gd name="T5" fmla="*/ 6 h 284"/>
              <a:gd name="T6" fmla="*/ 235 w 241"/>
              <a:gd name="T7" fmla="*/ 279 h 284"/>
              <a:gd name="T8" fmla="*/ 6 w 241"/>
              <a:gd name="T9" fmla="*/ 279 h 284"/>
              <a:gd name="T10" fmla="*/ 6 w 241"/>
              <a:gd name="T11" fmla="*/ 3 h 284"/>
              <a:gd name="T12" fmla="*/ 3 w 241"/>
              <a:gd name="T13" fmla="*/ 3 h 284"/>
              <a:gd name="T14" fmla="*/ 3 w 241"/>
              <a:gd name="T15" fmla="*/ 6 h 284"/>
              <a:gd name="T16" fmla="*/ 3 w 241"/>
              <a:gd name="T17" fmla="*/ 3 h 284"/>
              <a:gd name="T18" fmla="*/ 0 w 241"/>
              <a:gd name="T19" fmla="*/ 3 h 284"/>
              <a:gd name="T20" fmla="*/ 0 w 241"/>
              <a:gd name="T21" fmla="*/ 284 h 284"/>
              <a:gd name="T22" fmla="*/ 241 w 241"/>
              <a:gd name="T23" fmla="*/ 284 h 284"/>
              <a:gd name="T24" fmla="*/ 241 w 241"/>
              <a:gd name="T25" fmla="*/ 0 h 284"/>
              <a:gd name="T26" fmla="*/ 0 w 241"/>
              <a:gd name="T27" fmla="*/ 0 h 284"/>
              <a:gd name="T28" fmla="*/ 0 w 241"/>
              <a:gd name="T29" fmla="*/ 3 h 284"/>
              <a:gd name="T30" fmla="*/ 3 w 241"/>
              <a:gd name="T31" fmla="*/ 3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41" h="284">
                <a:moveTo>
                  <a:pt x="3" y="3"/>
                </a:moveTo>
                <a:lnTo>
                  <a:pt x="3" y="6"/>
                </a:lnTo>
                <a:lnTo>
                  <a:pt x="235" y="6"/>
                </a:lnTo>
                <a:lnTo>
                  <a:pt x="235" y="279"/>
                </a:lnTo>
                <a:lnTo>
                  <a:pt x="6" y="279"/>
                </a:lnTo>
                <a:lnTo>
                  <a:pt x="6" y="3"/>
                </a:lnTo>
                <a:lnTo>
                  <a:pt x="3" y="3"/>
                </a:lnTo>
                <a:lnTo>
                  <a:pt x="3" y="6"/>
                </a:lnTo>
                <a:lnTo>
                  <a:pt x="3" y="3"/>
                </a:lnTo>
                <a:lnTo>
                  <a:pt x="0" y="3"/>
                </a:lnTo>
                <a:lnTo>
                  <a:pt x="0" y="284"/>
                </a:lnTo>
                <a:lnTo>
                  <a:pt x="241" y="284"/>
                </a:lnTo>
                <a:lnTo>
                  <a:pt x="241" y="0"/>
                </a:lnTo>
                <a:lnTo>
                  <a:pt x="0" y="0"/>
                </a:lnTo>
                <a:lnTo>
                  <a:pt x="0" y="3"/>
                </a:lnTo>
                <a:lnTo>
                  <a:pt x="3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Rectangle 257">
            <a:extLst>
              <a:ext uri="{FF2B5EF4-FFF2-40B4-BE49-F238E27FC236}">
                <a16:creationId xmlns:a16="http://schemas.microsoft.com/office/drawing/2014/main" id="{19CAEAFC-03B9-BF64-31B6-2BF96283C5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4238" y="1943099"/>
            <a:ext cx="28733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my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9" name="Rectangle 258">
            <a:extLst>
              <a:ext uri="{FF2B5EF4-FFF2-40B4-BE49-F238E27FC236}">
                <a16:creationId xmlns:a16="http://schemas.microsoft.com/office/drawing/2014/main" id="{9EDD8857-12FB-7987-BA9A-BB289D7E5F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8838" y="2035174"/>
            <a:ext cx="31432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gender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0" name="Rectangle 259">
            <a:extLst>
              <a:ext uri="{FF2B5EF4-FFF2-40B4-BE49-F238E27FC236}">
                <a16:creationId xmlns:a16="http://schemas.microsoft.com/office/drawing/2014/main" id="{A41CB7C3-34FC-D42C-AC60-0C362811D1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2338" y="2125662"/>
            <a:ext cx="19843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only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1" name="Rectangle 260">
            <a:extLst>
              <a:ext uri="{FF2B5EF4-FFF2-40B4-BE49-F238E27FC236}">
                <a16:creationId xmlns:a16="http://schemas.microsoft.com/office/drawing/2014/main" id="{D2D45B60-FF87-633E-486C-CE89CFE0DD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6188" y="1890712"/>
            <a:ext cx="374650" cy="4254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Freeform 261">
            <a:extLst>
              <a:ext uri="{FF2B5EF4-FFF2-40B4-BE49-F238E27FC236}">
                <a16:creationId xmlns:a16="http://schemas.microsoft.com/office/drawing/2014/main" id="{B4FBF4E8-9D50-0293-D6C5-AD12EBDEA314}"/>
              </a:ext>
            </a:extLst>
          </p:cNvPr>
          <p:cNvSpPr>
            <a:spLocks/>
          </p:cNvSpPr>
          <p:nvPr/>
        </p:nvSpPr>
        <p:spPr bwMode="auto">
          <a:xfrm>
            <a:off x="7591425" y="1885949"/>
            <a:ext cx="384175" cy="434975"/>
          </a:xfrm>
          <a:custGeom>
            <a:avLst/>
            <a:gdLst>
              <a:gd name="T0" fmla="*/ 3 w 242"/>
              <a:gd name="T1" fmla="*/ 3 h 274"/>
              <a:gd name="T2" fmla="*/ 3 w 242"/>
              <a:gd name="T3" fmla="*/ 5 h 274"/>
              <a:gd name="T4" fmla="*/ 237 w 242"/>
              <a:gd name="T5" fmla="*/ 5 h 274"/>
              <a:gd name="T6" fmla="*/ 237 w 242"/>
              <a:gd name="T7" fmla="*/ 268 h 274"/>
              <a:gd name="T8" fmla="*/ 6 w 242"/>
              <a:gd name="T9" fmla="*/ 268 h 274"/>
              <a:gd name="T10" fmla="*/ 6 w 242"/>
              <a:gd name="T11" fmla="*/ 3 h 274"/>
              <a:gd name="T12" fmla="*/ 3 w 242"/>
              <a:gd name="T13" fmla="*/ 3 h 274"/>
              <a:gd name="T14" fmla="*/ 3 w 242"/>
              <a:gd name="T15" fmla="*/ 5 h 274"/>
              <a:gd name="T16" fmla="*/ 3 w 242"/>
              <a:gd name="T17" fmla="*/ 3 h 274"/>
              <a:gd name="T18" fmla="*/ 0 w 242"/>
              <a:gd name="T19" fmla="*/ 3 h 274"/>
              <a:gd name="T20" fmla="*/ 0 w 242"/>
              <a:gd name="T21" fmla="*/ 274 h 274"/>
              <a:gd name="T22" fmla="*/ 242 w 242"/>
              <a:gd name="T23" fmla="*/ 274 h 274"/>
              <a:gd name="T24" fmla="*/ 242 w 242"/>
              <a:gd name="T25" fmla="*/ 0 h 274"/>
              <a:gd name="T26" fmla="*/ 0 w 242"/>
              <a:gd name="T27" fmla="*/ 0 h 274"/>
              <a:gd name="T28" fmla="*/ 0 w 242"/>
              <a:gd name="T29" fmla="*/ 3 h 274"/>
              <a:gd name="T30" fmla="*/ 3 w 242"/>
              <a:gd name="T31" fmla="*/ 3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42" h="274">
                <a:moveTo>
                  <a:pt x="3" y="3"/>
                </a:moveTo>
                <a:lnTo>
                  <a:pt x="3" y="5"/>
                </a:lnTo>
                <a:lnTo>
                  <a:pt x="237" y="5"/>
                </a:lnTo>
                <a:lnTo>
                  <a:pt x="237" y="268"/>
                </a:lnTo>
                <a:lnTo>
                  <a:pt x="6" y="268"/>
                </a:lnTo>
                <a:lnTo>
                  <a:pt x="6" y="3"/>
                </a:lnTo>
                <a:lnTo>
                  <a:pt x="3" y="3"/>
                </a:lnTo>
                <a:lnTo>
                  <a:pt x="3" y="5"/>
                </a:lnTo>
                <a:lnTo>
                  <a:pt x="3" y="3"/>
                </a:lnTo>
                <a:lnTo>
                  <a:pt x="0" y="3"/>
                </a:lnTo>
                <a:lnTo>
                  <a:pt x="0" y="274"/>
                </a:lnTo>
                <a:lnTo>
                  <a:pt x="242" y="274"/>
                </a:lnTo>
                <a:lnTo>
                  <a:pt x="242" y="0"/>
                </a:lnTo>
                <a:lnTo>
                  <a:pt x="0" y="0"/>
                </a:lnTo>
                <a:lnTo>
                  <a:pt x="0" y="3"/>
                </a:lnTo>
                <a:lnTo>
                  <a:pt x="3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Rectangle 262">
            <a:extLst>
              <a:ext uri="{FF2B5EF4-FFF2-40B4-BE49-F238E27FC236}">
                <a16:creationId xmlns:a16="http://schemas.microsoft.com/office/drawing/2014/main" id="{FDEFF856-63CC-0091-5E18-B04E10AA3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2238" y="1939924"/>
            <a:ext cx="14446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4" name="Rectangle 263">
            <a:extLst>
              <a:ext uri="{FF2B5EF4-FFF2-40B4-BE49-F238E27FC236}">
                <a16:creationId xmlns:a16="http://schemas.microsoft.com/office/drawing/2014/main" id="{74BE6E1A-DF6F-65D3-8392-257ADA16BB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8575" y="2031999"/>
            <a:ext cx="342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multiple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5" name="Rectangle 264">
            <a:extLst>
              <a:ext uri="{FF2B5EF4-FFF2-40B4-BE49-F238E27FC236}">
                <a16:creationId xmlns:a16="http://schemas.microsoft.com/office/drawing/2014/main" id="{F9F15194-73E0-2271-482C-03500CB9D0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0163" y="2122487"/>
            <a:ext cx="36036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genders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6" name="Rectangle 265">
            <a:extLst>
              <a:ext uri="{FF2B5EF4-FFF2-40B4-BE49-F238E27FC236}">
                <a16:creationId xmlns:a16="http://schemas.microsoft.com/office/drawing/2014/main" id="{670D3D37-EDFB-83F6-4436-51C2B1C66B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3388" y="1885949"/>
            <a:ext cx="331788" cy="4349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266">
            <a:extLst>
              <a:ext uri="{FF2B5EF4-FFF2-40B4-BE49-F238E27FC236}">
                <a16:creationId xmlns:a16="http://schemas.microsoft.com/office/drawing/2014/main" id="{897FA713-6BFE-C63F-4263-76D2B312E9E5}"/>
              </a:ext>
            </a:extLst>
          </p:cNvPr>
          <p:cNvSpPr>
            <a:spLocks/>
          </p:cNvSpPr>
          <p:nvPr/>
        </p:nvSpPr>
        <p:spPr bwMode="auto">
          <a:xfrm>
            <a:off x="8048625" y="1881187"/>
            <a:ext cx="341313" cy="442913"/>
          </a:xfrm>
          <a:custGeom>
            <a:avLst/>
            <a:gdLst>
              <a:gd name="T0" fmla="*/ 3 w 215"/>
              <a:gd name="T1" fmla="*/ 3 h 279"/>
              <a:gd name="T2" fmla="*/ 3 w 215"/>
              <a:gd name="T3" fmla="*/ 6 h 279"/>
              <a:gd name="T4" fmla="*/ 209 w 215"/>
              <a:gd name="T5" fmla="*/ 6 h 279"/>
              <a:gd name="T6" fmla="*/ 209 w 215"/>
              <a:gd name="T7" fmla="*/ 274 h 279"/>
              <a:gd name="T8" fmla="*/ 6 w 215"/>
              <a:gd name="T9" fmla="*/ 274 h 279"/>
              <a:gd name="T10" fmla="*/ 6 w 215"/>
              <a:gd name="T11" fmla="*/ 3 h 279"/>
              <a:gd name="T12" fmla="*/ 3 w 215"/>
              <a:gd name="T13" fmla="*/ 3 h 279"/>
              <a:gd name="T14" fmla="*/ 3 w 215"/>
              <a:gd name="T15" fmla="*/ 6 h 279"/>
              <a:gd name="T16" fmla="*/ 3 w 215"/>
              <a:gd name="T17" fmla="*/ 3 h 279"/>
              <a:gd name="T18" fmla="*/ 0 w 215"/>
              <a:gd name="T19" fmla="*/ 3 h 279"/>
              <a:gd name="T20" fmla="*/ 0 w 215"/>
              <a:gd name="T21" fmla="*/ 279 h 279"/>
              <a:gd name="T22" fmla="*/ 215 w 215"/>
              <a:gd name="T23" fmla="*/ 279 h 279"/>
              <a:gd name="T24" fmla="*/ 215 w 215"/>
              <a:gd name="T25" fmla="*/ 0 h 279"/>
              <a:gd name="T26" fmla="*/ 0 w 215"/>
              <a:gd name="T27" fmla="*/ 0 h 279"/>
              <a:gd name="T28" fmla="*/ 0 w 215"/>
              <a:gd name="T29" fmla="*/ 3 h 279"/>
              <a:gd name="T30" fmla="*/ 3 w 215"/>
              <a:gd name="T31" fmla="*/ 3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5" h="279">
                <a:moveTo>
                  <a:pt x="3" y="3"/>
                </a:moveTo>
                <a:lnTo>
                  <a:pt x="3" y="6"/>
                </a:lnTo>
                <a:lnTo>
                  <a:pt x="209" y="6"/>
                </a:lnTo>
                <a:lnTo>
                  <a:pt x="209" y="274"/>
                </a:lnTo>
                <a:lnTo>
                  <a:pt x="6" y="274"/>
                </a:lnTo>
                <a:lnTo>
                  <a:pt x="6" y="3"/>
                </a:lnTo>
                <a:lnTo>
                  <a:pt x="3" y="3"/>
                </a:lnTo>
                <a:lnTo>
                  <a:pt x="3" y="6"/>
                </a:lnTo>
                <a:lnTo>
                  <a:pt x="3" y="3"/>
                </a:lnTo>
                <a:lnTo>
                  <a:pt x="0" y="3"/>
                </a:lnTo>
                <a:lnTo>
                  <a:pt x="0" y="279"/>
                </a:lnTo>
                <a:lnTo>
                  <a:pt x="215" y="279"/>
                </a:lnTo>
                <a:lnTo>
                  <a:pt x="215" y="0"/>
                </a:lnTo>
                <a:lnTo>
                  <a:pt x="0" y="0"/>
                </a:lnTo>
                <a:lnTo>
                  <a:pt x="0" y="3"/>
                </a:lnTo>
                <a:lnTo>
                  <a:pt x="3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Rectangle 267">
            <a:extLst>
              <a:ext uri="{FF2B5EF4-FFF2-40B4-BE49-F238E27FC236}">
                <a16:creationId xmlns:a16="http://schemas.microsoft.com/office/drawing/2014/main" id="{589A5F84-D1DF-BA90-8404-3E64597B07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3550" y="1924049"/>
            <a:ext cx="33496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Gender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9" name="Rectangle 268">
            <a:extLst>
              <a:ext uri="{FF2B5EF4-FFF2-40B4-BE49-F238E27FC236}">
                <a16:creationId xmlns:a16="http://schemas.microsoft.com/office/drawing/2014/main" id="{B3066BB9-F91C-DB69-F56B-E82B94A3D9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8313" y="2016124"/>
            <a:ext cx="32543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doesn’t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0" name="Rectangle 269">
            <a:extLst>
              <a:ext uri="{FF2B5EF4-FFF2-40B4-BE49-F238E27FC236}">
                <a16:creationId xmlns:a16="http://schemas.microsoft.com/office/drawing/2014/main" id="{6190F22E-4415-6F07-0BFC-F3EEA88F16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4025" y="2106612"/>
            <a:ext cx="35877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factor in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1" name="Rectangle 270">
            <a:extLst>
              <a:ext uri="{FF2B5EF4-FFF2-40B4-BE49-F238E27FC236}">
                <a16:creationId xmlns:a16="http://schemas.microsoft.com/office/drawing/2014/main" id="{5C750253-E807-279B-996D-34D8D99486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89950" y="1885949"/>
            <a:ext cx="330200" cy="4349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Freeform 271">
            <a:extLst>
              <a:ext uri="{FF2B5EF4-FFF2-40B4-BE49-F238E27FC236}">
                <a16:creationId xmlns:a16="http://schemas.microsoft.com/office/drawing/2014/main" id="{424AE477-5468-F6BB-02EB-6972E445CF2F}"/>
              </a:ext>
            </a:extLst>
          </p:cNvPr>
          <p:cNvSpPr>
            <a:spLocks/>
          </p:cNvSpPr>
          <p:nvPr/>
        </p:nvSpPr>
        <p:spPr bwMode="auto">
          <a:xfrm>
            <a:off x="8485188" y="1881187"/>
            <a:ext cx="339725" cy="442913"/>
          </a:xfrm>
          <a:custGeom>
            <a:avLst/>
            <a:gdLst>
              <a:gd name="T0" fmla="*/ 3 w 214"/>
              <a:gd name="T1" fmla="*/ 3 h 279"/>
              <a:gd name="T2" fmla="*/ 3 w 214"/>
              <a:gd name="T3" fmla="*/ 6 h 279"/>
              <a:gd name="T4" fmla="*/ 208 w 214"/>
              <a:gd name="T5" fmla="*/ 6 h 279"/>
              <a:gd name="T6" fmla="*/ 208 w 214"/>
              <a:gd name="T7" fmla="*/ 274 h 279"/>
              <a:gd name="T8" fmla="*/ 6 w 214"/>
              <a:gd name="T9" fmla="*/ 274 h 279"/>
              <a:gd name="T10" fmla="*/ 6 w 214"/>
              <a:gd name="T11" fmla="*/ 3 h 279"/>
              <a:gd name="T12" fmla="*/ 3 w 214"/>
              <a:gd name="T13" fmla="*/ 3 h 279"/>
              <a:gd name="T14" fmla="*/ 3 w 214"/>
              <a:gd name="T15" fmla="*/ 6 h 279"/>
              <a:gd name="T16" fmla="*/ 3 w 214"/>
              <a:gd name="T17" fmla="*/ 3 h 279"/>
              <a:gd name="T18" fmla="*/ 0 w 214"/>
              <a:gd name="T19" fmla="*/ 3 h 279"/>
              <a:gd name="T20" fmla="*/ 0 w 214"/>
              <a:gd name="T21" fmla="*/ 279 h 279"/>
              <a:gd name="T22" fmla="*/ 214 w 214"/>
              <a:gd name="T23" fmla="*/ 279 h 279"/>
              <a:gd name="T24" fmla="*/ 214 w 214"/>
              <a:gd name="T25" fmla="*/ 0 h 279"/>
              <a:gd name="T26" fmla="*/ 0 w 214"/>
              <a:gd name="T27" fmla="*/ 0 h 279"/>
              <a:gd name="T28" fmla="*/ 0 w 214"/>
              <a:gd name="T29" fmla="*/ 3 h 279"/>
              <a:gd name="T30" fmla="*/ 3 w 214"/>
              <a:gd name="T31" fmla="*/ 3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4" h="279">
                <a:moveTo>
                  <a:pt x="3" y="3"/>
                </a:moveTo>
                <a:lnTo>
                  <a:pt x="3" y="6"/>
                </a:lnTo>
                <a:lnTo>
                  <a:pt x="208" y="6"/>
                </a:lnTo>
                <a:lnTo>
                  <a:pt x="208" y="274"/>
                </a:lnTo>
                <a:lnTo>
                  <a:pt x="6" y="274"/>
                </a:lnTo>
                <a:lnTo>
                  <a:pt x="6" y="3"/>
                </a:lnTo>
                <a:lnTo>
                  <a:pt x="3" y="3"/>
                </a:lnTo>
                <a:lnTo>
                  <a:pt x="3" y="6"/>
                </a:lnTo>
                <a:lnTo>
                  <a:pt x="3" y="3"/>
                </a:lnTo>
                <a:lnTo>
                  <a:pt x="0" y="3"/>
                </a:lnTo>
                <a:lnTo>
                  <a:pt x="0" y="279"/>
                </a:lnTo>
                <a:lnTo>
                  <a:pt x="214" y="279"/>
                </a:lnTo>
                <a:lnTo>
                  <a:pt x="214" y="0"/>
                </a:lnTo>
                <a:lnTo>
                  <a:pt x="0" y="0"/>
                </a:lnTo>
                <a:lnTo>
                  <a:pt x="0" y="3"/>
                </a:lnTo>
                <a:lnTo>
                  <a:pt x="3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Rectangle 272">
            <a:extLst>
              <a:ext uri="{FF2B5EF4-FFF2-40B4-BE49-F238E27FC236}">
                <a16:creationId xmlns:a16="http://schemas.microsoft.com/office/drawing/2014/main" id="{12D8DF8D-C4FA-202E-6A01-41E6821189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7575" y="1916112"/>
            <a:ext cx="29368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the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4" name="Rectangle 273">
            <a:extLst>
              <a:ext uri="{FF2B5EF4-FFF2-40B4-BE49-F238E27FC236}">
                <a16:creationId xmlns:a16="http://schemas.microsoft.com/office/drawing/2014/main" id="{B5445455-7AFE-D428-9A81-6422781418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61388" y="2006599"/>
            <a:ext cx="2413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other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5" name="Rectangle 274">
            <a:extLst>
              <a:ext uri="{FF2B5EF4-FFF2-40B4-BE49-F238E27FC236}">
                <a16:creationId xmlns:a16="http://schemas.microsoft.com/office/drawing/2014/main" id="{5215F3B9-3A77-4C7E-5960-06DDF524D9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2338" y="2097087"/>
            <a:ext cx="28098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binary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6" name="Rectangle 275">
            <a:extLst>
              <a:ext uri="{FF2B5EF4-FFF2-40B4-BE49-F238E27FC236}">
                <a16:creationId xmlns:a16="http://schemas.microsoft.com/office/drawing/2014/main" id="{B885448B-4661-D432-A406-18AB84A663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6463" y="2189162"/>
            <a:ext cx="31432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gender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7" name="Rectangle 276">
            <a:extLst>
              <a:ext uri="{FF2B5EF4-FFF2-40B4-BE49-F238E27FC236}">
                <a16:creationId xmlns:a16="http://schemas.microsoft.com/office/drawing/2014/main" id="{351432C4-9E28-6805-DDE7-4BE259F3F2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7525" y="1882774"/>
            <a:ext cx="373063" cy="4413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Freeform 277">
            <a:extLst>
              <a:ext uri="{FF2B5EF4-FFF2-40B4-BE49-F238E27FC236}">
                <a16:creationId xmlns:a16="http://schemas.microsoft.com/office/drawing/2014/main" id="{76DCD968-14BB-9A87-60F7-F07023DA85FA}"/>
              </a:ext>
            </a:extLst>
          </p:cNvPr>
          <p:cNvSpPr>
            <a:spLocks/>
          </p:cNvSpPr>
          <p:nvPr/>
        </p:nvSpPr>
        <p:spPr bwMode="auto">
          <a:xfrm>
            <a:off x="9402763" y="1878012"/>
            <a:ext cx="382588" cy="450850"/>
          </a:xfrm>
          <a:custGeom>
            <a:avLst/>
            <a:gdLst>
              <a:gd name="T0" fmla="*/ 3 w 241"/>
              <a:gd name="T1" fmla="*/ 3 h 284"/>
              <a:gd name="T2" fmla="*/ 3 w 241"/>
              <a:gd name="T3" fmla="*/ 6 h 284"/>
              <a:gd name="T4" fmla="*/ 235 w 241"/>
              <a:gd name="T5" fmla="*/ 6 h 284"/>
              <a:gd name="T6" fmla="*/ 235 w 241"/>
              <a:gd name="T7" fmla="*/ 279 h 284"/>
              <a:gd name="T8" fmla="*/ 6 w 241"/>
              <a:gd name="T9" fmla="*/ 279 h 284"/>
              <a:gd name="T10" fmla="*/ 6 w 241"/>
              <a:gd name="T11" fmla="*/ 3 h 284"/>
              <a:gd name="T12" fmla="*/ 3 w 241"/>
              <a:gd name="T13" fmla="*/ 3 h 284"/>
              <a:gd name="T14" fmla="*/ 3 w 241"/>
              <a:gd name="T15" fmla="*/ 6 h 284"/>
              <a:gd name="T16" fmla="*/ 3 w 241"/>
              <a:gd name="T17" fmla="*/ 3 h 284"/>
              <a:gd name="T18" fmla="*/ 0 w 241"/>
              <a:gd name="T19" fmla="*/ 3 h 284"/>
              <a:gd name="T20" fmla="*/ 0 w 241"/>
              <a:gd name="T21" fmla="*/ 284 h 284"/>
              <a:gd name="T22" fmla="*/ 241 w 241"/>
              <a:gd name="T23" fmla="*/ 284 h 284"/>
              <a:gd name="T24" fmla="*/ 241 w 241"/>
              <a:gd name="T25" fmla="*/ 0 h 284"/>
              <a:gd name="T26" fmla="*/ 0 w 241"/>
              <a:gd name="T27" fmla="*/ 0 h 284"/>
              <a:gd name="T28" fmla="*/ 0 w 241"/>
              <a:gd name="T29" fmla="*/ 3 h 284"/>
              <a:gd name="T30" fmla="*/ 3 w 241"/>
              <a:gd name="T31" fmla="*/ 3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41" h="284">
                <a:moveTo>
                  <a:pt x="3" y="3"/>
                </a:moveTo>
                <a:lnTo>
                  <a:pt x="3" y="6"/>
                </a:lnTo>
                <a:lnTo>
                  <a:pt x="235" y="6"/>
                </a:lnTo>
                <a:lnTo>
                  <a:pt x="235" y="279"/>
                </a:lnTo>
                <a:lnTo>
                  <a:pt x="6" y="279"/>
                </a:lnTo>
                <a:lnTo>
                  <a:pt x="6" y="3"/>
                </a:lnTo>
                <a:lnTo>
                  <a:pt x="3" y="3"/>
                </a:lnTo>
                <a:lnTo>
                  <a:pt x="3" y="6"/>
                </a:lnTo>
                <a:lnTo>
                  <a:pt x="3" y="3"/>
                </a:lnTo>
                <a:lnTo>
                  <a:pt x="0" y="3"/>
                </a:lnTo>
                <a:lnTo>
                  <a:pt x="0" y="284"/>
                </a:lnTo>
                <a:lnTo>
                  <a:pt x="241" y="284"/>
                </a:lnTo>
                <a:lnTo>
                  <a:pt x="241" y="0"/>
                </a:lnTo>
                <a:lnTo>
                  <a:pt x="0" y="0"/>
                </a:lnTo>
                <a:lnTo>
                  <a:pt x="0" y="3"/>
                </a:lnTo>
                <a:lnTo>
                  <a:pt x="3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Rectangle 278">
            <a:extLst>
              <a:ext uri="{FF2B5EF4-FFF2-40B4-BE49-F238E27FC236}">
                <a16:creationId xmlns:a16="http://schemas.microsoft.com/office/drawing/2014/main" id="{242159D4-3C48-121C-A4AD-96C376F9B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96425" y="1939924"/>
            <a:ext cx="28733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my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0" name="Rectangle 279">
            <a:extLst>
              <a:ext uri="{FF2B5EF4-FFF2-40B4-BE49-F238E27FC236}">
                <a16:creationId xmlns:a16="http://schemas.microsoft.com/office/drawing/2014/main" id="{1B59BB2D-684B-3E43-7648-6E627DD97D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72613" y="2031999"/>
            <a:ext cx="31432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gender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1" name="Rectangle 280">
            <a:extLst>
              <a:ext uri="{FF2B5EF4-FFF2-40B4-BE49-F238E27FC236}">
                <a16:creationId xmlns:a16="http://schemas.microsoft.com/office/drawing/2014/main" id="{1596CEB5-E2DC-CB65-3337-68729124A8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36113" y="2122487"/>
            <a:ext cx="19843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only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2" name="Rectangle 281">
            <a:extLst>
              <a:ext uri="{FF2B5EF4-FFF2-40B4-BE49-F238E27FC236}">
                <a16:creationId xmlns:a16="http://schemas.microsoft.com/office/drawing/2014/main" id="{EF317171-3C4E-F203-24AD-72EE099C44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42500" y="1890712"/>
            <a:ext cx="374650" cy="4254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Freeform 282">
            <a:extLst>
              <a:ext uri="{FF2B5EF4-FFF2-40B4-BE49-F238E27FC236}">
                <a16:creationId xmlns:a16="http://schemas.microsoft.com/office/drawing/2014/main" id="{4F2FA580-567C-658C-25BE-1519C40B0F9F}"/>
              </a:ext>
            </a:extLst>
          </p:cNvPr>
          <p:cNvSpPr>
            <a:spLocks/>
          </p:cNvSpPr>
          <p:nvPr/>
        </p:nvSpPr>
        <p:spPr bwMode="auto">
          <a:xfrm>
            <a:off x="9837738" y="1885949"/>
            <a:ext cx="384175" cy="434975"/>
          </a:xfrm>
          <a:custGeom>
            <a:avLst/>
            <a:gdLst>
              <a:gd name="T0" fmla="*/ 3 w 242"/>
              <a:gd name="T1" fmla="*/ 3 h 274"/>
              <a:gd name="T2" fmla="*/ 3 w 242"/>
              <a:gd name="T3" fmla="*/ 5 h 274"/>
              <a:gd name="T4" fmla="*/ 237 w 242"/>
              <a:gd name="T5" fmla="*/ 5 h 274"/>
              <a:gd name="T6" fmla="*/ 237 w 242"/>
              <a:gd name="T7" fmla="*/ 268 h 274"/>
              <a:gd name="T8" fmla="*/ 6 w 242"/>
              <a:gd name="T9" fmla="*/ 268 h 274"/>
              <a:gd name="T10" fmla="*/ 6 w 242"/>
              <a:gd name="T11" fmla="*/ 3 h 274"/>
              <a:gd name="T12" fmla="*/ 3 w 242"/>
              <a:gd name="T13" fmla="*/ 3 h 274"/>
              <a:gd name="T14" fmla="*/ 3 w 242"/>
              <a:gd name="T15" fmla="*/ 5 h 274"/>
              <a:gd name="T16" fmla="*/ 3 w 242"/>
              <a:gd name="T17" fmla="*/ 3 h 274"/>
              <a:gd name="T18" fmla="*/ 0 w 242"/>
              <a:gd name="T19" fmla="*/ 3 h 274"/>
              <a:gd name="T20" fmla="*/ 0 w 242"/>
              <a:gd name="T21" fmla="*/ 274 h 274"/>
              <a:gd name="T22" fmla="*/ 242 w 242"/>
              <a:gd name="T23" fmla="*/ 274 h 274"/>
              <a:gd name="T24" fmla="*/ 242 w 242"/>
              <a:gd name="T25" fmla="*/ 0 h 274"/>
              <a:gd name="T26" fmla="*/ 0 w 242"/>
              <a:gd name="T27" fmla="*/ 0 h 274"/>
              <a:gd name="T28" fmla="*/ 0 w 242"/>
              <a:gd name="T29" fmla="*/ 3 h 274"/>
              <a:gd name="T30" fmla="*/ 3 w 242"/>
              <a:gd name="T31" fmla="*/ 3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42" h="274">
                <a:moveTo>
                  <a:pt x="3" y="3"/>
                </a:moveTo>
                <a:lnTo>
                  <a:pt x="3" y="5"/>
                </a:lnTo>
                <a:lnTo>
                  <a:pt x="237" y="5"/>
                </a:lnTo>
                <a:lnTo>
                  <a:pt x="237" y="268"/>
                </a:lnTo>
                <a:lnTo>
                  <a:pt x="6" y="268"/>
                </a:lnTo>
                <a:lnTo>
                  <a:pt x="6" y="3"/>
                </a:lnTo>
                <a:lnTo>
                  <a:pt x="3" y="3"/>
                </a:lnTo>
                <a:lnTo>
                  <a:pt x="3" y="5"/>
                </a:lnTo>
                <a:lnTo>
                  <a:pt x="3" y="3"/>
                </a:lnTo>
                <a:lnTo>
                  <a:pt x="0" y="3"/>
                </a:lnTo>
                <a:lnTo>
                  <a:pt x="0" y="274"/>
                </a:lnTo>
                <a:lnTo>
                  <a:pt x="242" y="274"/>
                </a:lnTo>
                <a:lnTo>
                  <a:pt x="242" y="0"/>
                </a:lnTo>
                <a:lnTo>
                  <a:pt x="0" y="0"/>
                </a:lnTo>
                <a:lnTo>
                  <a:pt x="0" y="3"/>
                </a:lnTo>
                <a:lnTo>
                  <a:pt x="3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Rectangle 283">
            <a:extLst>
              <a:ext uri="{FF2B5EF4-FFF2-40B4-BE49-F238E27FC236}">
                <a16:creationId xmlns:a16="http://schemas.microsoft.com/office/drawing/2014/main" id="{56327007-D508-F311-420C-747A356CFA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79025" y="1924049"/>
            <a:ext cx="14446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5" name="Rectangle 284">
            <a:extLst>
              <a:ext uri="{FF2B5EF4-FFF2-40B4-BE49-F238E27FC236}">
                <a16:creationId xmlns:a16="http://schemas.microsoft.com/office/drawing/2014/main" id="{E935216A-2C28-F5CF-1F10-8C49559C4C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91713" y="2016124"/>
            <a:ext cx="3429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multiple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Rectangle 285">
            <a:extLst>
              <a:ext uri="{FF2B5EF4-FFF2-40B4-BE49-F238E27FC236}">
                <a16:creationId xmlns:a16="http://schemas.microsoft.com/office/drawing/2014/main" id="{B025E7D4-12CF-684A-1ABA-73119190F6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90125" y="2106612"/>
            <a:ext cx="36036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genders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7" name="Rectangle 286">
            <a:extLst>
              <a:ext uri="{FF2B5EF4-FFF2-40B4-BE49-F238E27FC236}">
                <a16:creationId xmlns:a16="http://schemas.microsoft.com/office/drawing/2014/main" id="{61A7C42F-61D5-382D-36CE-BAA80B41A6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99700" y="1885949"/>
            <a:ext cx="331788" cy="4349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Freeform 287">
            <a:extLst>
              <a:ext uri="{FF2B5EF4-FFF2-40B4-BE49-F238E27FC236}">
                <a16:creationId xmlns:a16="http://schemas.microsoft.com/office/drawing/2014/main" id="{F8D782D9-45F2-B33F-332A-614EFF2E9ADC}"/>
              </a:ext>
            </a:extLst>
          </p:cNvPr>
          <p:cNvSpPr>
            <a:spLocks/>
          </p:cNvSpPr>
          <p:nvPr/>
        </p:nvSpPr>
        <p:spPr bwMode="auto">
          <a:xfrm>
            <a:off x="10294938" y="1881187"/>
            <a:ext cx="341313" cy="442913"/>
          </a:xfrm>
          <a:custGeom>
            <a:avLst/>
            <a:gdLst>
              <a:gd name="T0" fmla="*/ 3 w 215"/>
              <a:gd name="T1" fmla="*/ 3 h 279"/>
              <a:gd name="T2" fmla="*/ 3 w 215"/>
              <a:gd name="T3" fmla="*/ 6 h 279"/>
              <a:gd name="T4" fmla="*/ 209 w 215"/>
              <a:gd name="T5" fmla="*/ 6 h 279"/>
              <a:gd name="T6" fmla="*/ 209 w 215"/>
              <a:gd name="T7" fmla="*/ 274 h 279"/>
              <a:gd name="T8" fmla="*/ 6 w 215"/>
              <a:gd name="T9" fmla="*/ 274 h 279"/>
              <a:gd name="T10" fmla="*/ 6 w 215"/>
              <a:gd name="T11" fmla="*/ 3 h 279"/>
              <a:gd name="T12" fmla="*/ 3 w 215"/>
              <a:gd name="T13" fmla="*/ 3 h 279"/>
              <a:gd name="T14" fmla="*/ 3 w 215"/>
              <a:gd name="T15" fmla="*/ 6 h 279"/>
              <a:gd name="T16" fmla="*/ 3 w 215"/>
              <a:gd name="T17" fmla="*/ 3 h 279"/>
              <a:gd name="T18" fmla="*/ 0 w 215"/>
              <a:gd name="T19" fmla="*/ 3 h 279"/>
              <a:gd name="T20" fmla="*/ 0 w 215"/>
              <a:gd name="T21" fmla="*/ 279 h 279"/>
              <a:gd name="T22" fmla="*/ 215 w 215"/>
              <a:gd name="T23" fmla="*/ 279 h 279"/>
              <a:gd name="T24" fmla="*/ 215 w 215"/>
              <a:gd name="T25" fmla="*/ 0 h 279"/>
              <a:gd name="T26" fmla="*/ 0 w 215"/>
              <a:gd name="T27" fmla="*/ 0 h 279"/>
              <a:gd name="T28" fmla="*/ 0 w 215"/>
              <a:gd name="T29" fmla="*/ 3 h 279"/>
              <a:gd name="T30" fmla="*/ 3 w 215"/>
              <a:gd name="T31" fmla="*/ 3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5" h="279">
                <a:moveTo>
                  <a:pt x="3" y="3"/>
                </a:moveTo>
                <a:lnTo>
                  <a:pt x="3" y="6"/>
                </a:lnTo>
                <a:lnTo>
                  <a:pt x="209" y="6"/>
                </a:lnTo>
                <a:lnTo>
                  <a:pt x="209" y="274"/>
                </a:lnTo>
                <a:lnTo>
                  <a:pt x="6" y="274"/>
                </a:lnTo>
                <a:lnTo>
                  <a:pt x="6" y="3"/>
                </a:lnTo>
                <a:lnTo>
                  <a:pt x="3" y="3"/>
                </a:lnTo>
                <a:lnTo>
                  <a:pt x="3" y="6"/>
                </a:lnTo>
                <a:lnTo>
                  <a:pt x="3" y="3"/>
                </a:lnTo>
                <a:lnTo>
                  <a:pt x="0" y="3"/>
                </a:lnTo>
                <a:lnTo>
                  <a:pt x="0" y="279"/>
                </a:lnTo>
                <a:lnTo>
                  <a:pt x="215" y="279"/>
                </a:lnTo>
                <a:lnTo>
                  <a:pt x="215" y="0"/>
                </a:lnTo>
                <a:lnTo>
                  <a:pt x="0" y="0"/>
                </a:lnTo>
                <a:lnTo>
                  <a:pt x="0" y="3"/>
                </a:lnTo>
                <a:lnTo>
                  <a:pt x="3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Rectangle 288">
            <a:extLst>
              <a:ext uri="{FF2B5EF4-FFF2-40B4-BE49-F238E27FC236}">
                <a16:creationId xmlns:a16="http://schemas.microsoft.com/office/drawing/2014/main" id="{32160E4F-B494-8308-D278-6BDCB1D297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26688" y="1924049"/>
            <a:ext cx="33496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Gender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0" name="Rectangle 289">
            <a:extLst>
              <a:ext uri="{FF2B5EF4-FFF2-40B4-BE49-F238E27FC236}">
                <a16:creationId xmlns:a16="http://schemas.microsoft.com/office/drawing/2014/main" id="{7303E738-1660-31BC-405A-38A83C2DA8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31450" y="2016124"/>
            <a:ext cx="32543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doesn’t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1" name="Rectangle 290">
            <a:extLst>
              <a:ext uri="{FF2B5EF4-FFF2-40B4-BE49-F238E27FC236}">
                <a16:creationId xmlns:a16="http://schemas.microsoft.com/office/drawing/2014/main" id="{55D9B2B4-C9F5-2034-C9A4-996C64296C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23513" y="2106612"/>
            <a:ext cx="35877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factor in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2" name="Rectangle 291">
            <a:extLst>
              <a:ext uri="{FF2B5EF4-FFF2-40B4-BE49-F238E27FC236}">
                <a16:creationId xmlns:a16="http://schemas.microsoft.com/office/drawing/2014/main" id="{BE61AAAF-5A75-0E7C-B783-E32E160CD1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34675" y="1885949"/>
            <a:ext cx="331788" cy="4349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Freeform 292">
            <a:extLst>
              <a:ext uri="{FF2B5EF4-FFF2-40B4-BE49-F238E27FC236}">
                <a16:creationId xmlns:a16="http://schemas.microsoft.com/office/drawing/2014/main" id="{5F06460C-179D-BCDC-EFBA-51CDA31138BA}"/>
              </a:ext>
            </a:extLst>
          </p:cNvPr>
          <p:cNvSpPr>
            <a:spLocks/>
          </p:cNvSpPr>
          <p:nvPr/>
        </p:nvSpPr>
        <p:spPr bwMode="auto">
          <a:xfrm>
            <a:off x="10729913" y="1881187"/>
            <a:ext cx="341313" cy="442913"/>
          </a:xfrm>
          <a:custGeom>
            <a:avLst/>
            <a:gdLst>
              <a:gd name="T0" fmla="*/ 3 w 215"/>
              <a:gd name="T1" fmla="*/ 3 h 279"/>
              <a:gd name="T2" fmla="*/ 3 w 215"/>
              <a:gd name="T3" fmla="*/ 6 h 279"/>
              <a:gd name="T4" fmla="*/ 209 w 215"/>
              <a:gd name="T5" fmla="*/ 6 h 279"/>
              <a:gd name="T6" fmla="*/ 209 w 215"/>
              <a:gd name="T7" fmla="*/ 274 h 279"/>
              <a:gd name="T8" fmla="*/ 6 w 215"/>
              <a:gd name="T9" fmla="*/ 274 h 279"/>
              <a:gd name="T10" fmla="*/ 6 w 215"/>
              <a:gd name="T11" fmla="*/ 3 h 279"/>
              <a:gd name="T12" fmla="*/ 3 w 215"/>
              <a:gd name="T13" fmla="*/ 3 h 279"/>
              <a:gd name="T14" fmla="*/ 3 w 215"/>
              <a:gd name="T15" fmla="*/ 6 h 279"/>
              <a:gd name="T16" fmla="*/ 3 w 215"/>
              <a:gd name="T17" fmla="*/ 3 h 279"/>
              <a:gd name="T18" fmla="*/ 0 w 215"/>
              <a:gd name="T19" fmla="*/ 3 h 279"/>
              <a:gd name="T20" fmla="*/ 0 w 215"/>
              <a:gd name="T21" fmla="*/ 279 h 279"/>
              <a:gd name="T22" fmla="*/ 215 w 215"/>
              <a:gd name="T23" fmla="*/ 279 h 279"/>
              <a:gd name="T24" fmla="*/ 215 w 215"/>
              <a:gd name="T25" fmla="*/ 0 h 279"/>
              <a:gd name="T26" fmla="*/ 0 w 215"/>
              <a:gd name="T27" fmla="*/ 0 h 279"/>
              <a:gd name="T28" fmla="*/ 0 w 215"/>
              <a:gd name="T29" fmla="*/ 3 h 279"/>
              <a:gd name="T30" fmla="*/ 3 w 215"/>
              <a:gd name="T31" fmla="*/ 3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5" h="279">
                <a:moveTo>
                  <a:pt x="3" y="3"/>
                </a:moveTo>
                <a:lnTo>
                  <a:pt x="3" y="6"/>
                </a:lnTo>
                <a:lnTo>
                  <a:pt x="209" y="6"/>
                </a:lnTo>
                <a:lnTo>
                  <a:pt x="209" y="274"/>
                </a:lnTo>
                <a:lnTo>
                  <a:pt x="6" y="274"/>
                </a:lnTo>
                <a:lnTo>
                  <a:pt x="6" y="3"/>
                </a:lnTo>
                <a:lnTo>
                  <a:pt x="3" y="3"/>
                </a:lnTo>
                <a:lnTo>
                  <a:pt x="3" y="6"/>
                </a:lnTo>
                <a:lnTo>
                  <a:pt x="3" y="3"/>
                </a:lnTo>
                <a:lnTo>
                  <a:pt x="0" y="3"/>
                </a:lnTo>
                <a:lnTo>
                  <a:pt x="0" y="279"/>
                </a:lnTo>
                <a:lnTo>
                  <a:pt x="215" y="279"/>
                </a:lnTo>
                <a:lnTo>
                  <a:pt x="215" y="0"/>
                </a:lnTo>
                <a:lnTo>
                  <a:pt x="0" y="0"/>
                </a:lnTo>
                <a:lnTo>
                  <a:pt x="0" y="3"/>
                </a:lnTo>
                <a:lnTo>
                  <a:pt x="3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Rectangle 293">
            <a:extLst>
              <a:ext uri="{FF2B5EF4-FFF2-40B4-BE49-F238E27FC236}">
                <a16:creationId xmlns:a16="http://schemas.microsoft.com/office/drawing/2014/main" id="{12AC2935-3539-6A7A-94C0-6769CDEC43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83888" y="1924049"/>
            <a:ext cx="29368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the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5" name="Rectangle 294">
            <a:extLst>
              <a:ext uri="{FF2B5EF4-FFF2-40B4-BE49-F238E27FC236}">
                <a16:creationId xmlns:a16="http://schemas.microsoft.com/office/drawing/2014/main" id="{D5A07241-689B-659A-7FB6-5770F1AB52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07700" y="2016124"/>
            <a:ext cx="2413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other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6" name="Rectangle 295">
            <a:extLst>
              <a:ext uri="{FF2B5EF4-FFF2-40B4-BE49-F238E27FC236}">
                <a16:creationId xmlns:a16="http://schemas.microsoft.com/office/drawing/2014/main" id="{A83AAF24-3FD9-AA23-F84B-57FF94EC8B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88650" y="2106612"/>
            <a:ext cx="28098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binary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7" name="Rectangle 296">
            <a:extLst>
              <a:ext uri="{FF2B5EF4-FFF2-40B4-BE49-F238E27FC236}">
                <a16:creationId xmlns:a16="http://schemas.microsoft.com/office/drawing/2014/main" id="{25F5F2A6-9CE6-F507-5A1E-EBD584B4AC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72775" y="2197099"/>
            <a:ext cx="31432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gender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8" name="Picture 297">
            <a:extLst>
              <a:ext uri="{FF2B5EF4-FFF2-40B4-BE49-F238E27FC236}">
                <a16:creationId xmlns:a16="http://schemas.microsoft.com/office/drawing/2014/main" id="{43FFFD52-904C-E7D4-5F3E-AECB67AE4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16163" y="4344987"/>
            <a:ext cx="3605213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" name="Freeform 298">
            <a:extLst>
              <a:ext uri="{FF2B5EF4-FFF2-40B4-BE49-F238E27FC236}">
                <a16:creationId xmlns:a16="http://schemas.microsoft.com/office/drawing/2014/main" id="{E63D3A09-DEFE-77D5-44FB-83A548385080}"/>
              </a:ext>
            </a:extLst>
          </p:cNvPr>
          <p:cNvSpPr>
            <a:spLocks/>
          </p:cNvSpPr>
          <p:nvPr/>
        </p:nvSpPr>
        <p:spPr bwMode="auto">
          <a:xfrm>
            <a:off x="2306638" y="4341812"/>
            <a:ext cx="3602038" cy="403225"/>
          </a:xfrm>
          <a:custGeom>
            <a:avLst/>
            <a:gdLst>
              <a:gd name="T0" fmla="*/ 1512 w 1583"/>
              <a:gd name="T1" fmla="*/ 173 h 177"/>
              <a:gd name="T2" fmla="*/ 1512 w 1583"/>
              <a:gd name="T3" fmla="*/ 169 h 177"/>
              <a:gd name="T4" fmla="*/ 71 w 1583"/>
              <a:gd name="T5" fmla="*/ 169 h 177"/>
              <a:gd name="T6" fmla="*/ 26 w 1583"/>
              <a:gd name="T7" fmla="*/ 151 h 177"/>
              <a:gd name="T8" fmla="*/ 8 w 1583"/>
              <a:gd name="T9" fmla="*/ 106 h 177"/>
              <a:gd name="T10" fmla="*/ 8 w 1583"/>
              <a:gd name="T11" fmla="*/ 71 h 177"/>
              <a:gd name="T12" fmla="*/ 26 w 1583"/>
              <a:gd name="T13" fmla="*/ 27 h 177"/>
              <a:gd name="T14" fmla="*/ 71 w 1583"/>
              <a:gd name="T15" fmla="*/ 8 h 177"/>
              <a:gd name="T16" fmla="*/ 1512 w 1583"/>
              <a:gd name="T17" fmla="*/ 8 h 177"/>
              <a:gd name="T18" fmla="*/ 1557 w 1583"/>
              <a:gd name="T19" fmla="*/ 27 h 177"/>
              <a:gd name="T20" fmla="*/ 1575 w 1583"/>
              <a:gd name="T21" fmla="*/ 71 h 177"/>
              <a:gd name="T22" fmla="*/ 1575 w 1583"/>
              <a:gd name="T23" fmla="*/ 106 h 177"/>
              <a:gd name="T24" fmla="*/ 1557 w 1583"/>
              <a:gd name="T25" fmla="*/ 151 h 177"/>
              <a:gd name="T26" fmla="*/ 1512 w 1583"/>
              <a:gd name="T27" fmla="*/ 169 h 177"/>
              <a:gd name="T28" fmla="*/ 1512 w 1583"/>
              <a:gd name="T29" fmla="*/ 173 h 177"/>
              <a:gd name="T30" fmla="*/ 1512 w 1583"/>
              <a:gd name="T31" fmla="*/ 177 h 177"/>
              <a:gd name="T32" fmla="*/ 1583 w 1583"/>
              <a:gd name="T33" fmla="*/ 106 h 177"/>
              <a:gd name="T34" fmla="*/ 1583 w 1583"/>
              <a:gd name="T35" fmla="*/ 71 h 177"/>
              <a:gd name="T36" fmla="*/ 1512 w 1583"/>
              <a:gd name="T37" fmla="*/ 0 h 177"/>
              <a:gd name="T38" fmla="*/ 71 w 1583"/>
              <a:gd name="T39" fmla="*/ 0 h 177"/>
              <a:gd name="T40" fmla="*/ 0 w 1583"/>
              <a:gd name="T41" fmla="*/ 71 h 177"/>
              <a:gd name="T42" fmla="*/ 0 w 1583"/>
              <a:gd name="T43" fmla="*/ 106 h 177"/>
              <a:gd name="T44" fmla="*/ 71 w 1583"/>
              <a:gd name="T45" fmla="*/ 177 h 177"/>
              <a:gd name="T46" fmla="*/ 1512 w 1583"/>
              <a:gd name="T47" fmla="*/ 177 h 177"/>
              <a:gd name="T48" fmla="*/ 1512 w 1583"/>
              <a:gd name="T49" fmla="*/ 173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583" h="177">
                <a:moveTo>
                  <a:pt x="1512" y="173"/>
                </a:moveTo>
                <a:cubicBezTo>
                  <a:pt x="1512" y="169"/>
                  <a:pt x="1512" y="169"/>
                  <a:pt x="1512" y="169"/>
                </a:cubicBezTo>
                <a:cubicBezTo>
                  <a:pt x="71" y="169"/>
                  <a:pt x="71" y="169"/>
                  <a:pt x="71" y="169"/>
                </a:cubicBezTo>
                <a:cubicBezTo>
                  <a:pt x="53" y="169"/>
                  <a:pt x="38" y="162"/>
                  <a:pt x="26" y="151"/>
                </a:cubicBezTo>
                <a:cubicBezTo>
                  <a:pt x="15" y="139"/>
                  <a:pt x="8" y="124"/>
                  <a:pt x="8" y="106"/>
                </a:cubicBezTo>
                <a:cubicBezTo>
                  <a:pt x="8" y="71"/>
                  <a:pt x="8" y="71"/>
                  <a:pt x="8" y="71"/>
                </a:cubicBezTo>
                <a:cubicBezTo>
                  <a:pt x="8" y="54"/>
                  <a:pt x="15" y="38"/>
                  <a:pt x="26" y="27"/>
                </a:cubicBezTo>
                <a:cubicBezTo>
                  <a:pt x="38" y="15"/>
                  <a:pt x="53" y="8"/>
                  <a:pt x="71" y="8"/>
                </a:cubicBezTo>
                <a:cubicBezTo>
                  <a:pt x="1512" y="8"/>
                  <a:pt x="1512" y="8"/>
                  <a:pt x="1512" y="8"/>
                </a:cubicBezTo>
                <a:cubicBezTo>
                  <a:pt x="1530" y="8"/>
                  <a:pt x="1545" y="15"/>
                  <a:pt x="1557" y="27"/>
                </a:cubicBezTo>
                <a:cubicBezTo>
                  <a:pt x="1568" y="38"/>
                  <a:pt x="1575" y="54"/>
                  <a:pt x="1575" y="71"/>
                </a:cubicBezTo>
                <a:cubicBezTo>
                  <a:pt x="1575" y="106"/>
                  <a:pt x="1575" y="106"/>
                  <a:pt x="1575" y="106"/>
                </a:cubicBezTo>
                <a:cubicBezTo>
                  <a:pt x="1575" y="124"/>
                  <a:pt x="1568" y="139"/>
                  <a:pt x="1557" y="151"/>
                </a:cubicBezTo>
                <a:cubicBezTo>
                  <a:pt x="1545" y="162"/>
                  <a:pt x="1530" y="169"/>
                  <a:pt x="1512" y="169"/>
                </a:cubicBezTo>
                <a:cubicBezTo>
                  <a:pt x="1512" y="173"/>
                  <a:pt x="1512" y="173"/>
                  <a:pt x="1512" y="173"/>
                </a:cubicBezTo>
                <a:cubicBezTo>
                  <a:pt x="1512" y="177"/>
                  <a:pt x="1512" y="177"/>
                  <a:pt x="1512" y="177"/>
                </a:cubicBezTo>
                <a:cubicBezTo>
                  <a:pt x="1551" y="177"/>
                  <a:pt x="1583" y="146"/>
                  <a:pt x="1583" y="106"/>
                </a:cubicBezTo>
                <a:cubicBezTo>
                  <a:pt x="1583" y="71"/>
                  <a:pt x="1583" y="71"/>
                  <a:pt x="1583" y="71"/>
                </a:cubicBezTo>
                <a:cubicBezTo>
                  <a:pt x="1583" y="32"/>
                  <a:pt x="1551" y="0"/>
                  <a:pt x="1512" y="0"/>
                </a:cubicBezTo>
                <a:cubicBezTo>
                  <a:pt x="71" y="0"/>
                  <a:pt x="71" y="0"/>
                  <a:pt x="71" y="0"/>
                </a:cubicBezTo>
                <a:cubicBezTo>
                  <a:pt x="31" y="0"/>
                  <a:pt x="0" y="32"/>
                  <a:pt x="0" y="71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46"/>
                  <a:pt x="31" y="177"/>
                  <a:pt x="71" y="177"/>
                </a:cubicBezTo>
                <a:cubicBezTo>
                  <a:pt x="1512" y="177"/>
                  <a:pt x="1512" y="177"/>
                  <a:pt x="1512" y="177"/>
                </a:cubicBezTo>
                <a:lnTo>
                  <a:pt x="1512" y="17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Rectangle 299">
            <a:extLst>
              <a:ext uri="{FF2B5EF4-FFF2-40B4-BE49-F238E27FC236}">
                <a16:creationId xmlns:a16="http://schemas.microsoft.com/office/drawing/2014/main" id="{FA67CDB6-E1F0-F8F1-4B3D-DB60EA3C80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550" y="4467224"/>
            <a:ext cx="329565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Do you identify with the gender you were assigned at birth?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1" name="Freeform 300">
            <a:extLst>
              <a:ext uri="{FF2B5EF4-FFF2-40B4-BE49-F238E27FC236}">
                <a16:creationId xmlns:a16="http://schemas.microsoft.com/office/drawing/2014/main" id="{70C52E66-4F69-A9EA-779B-F70FB81E10E2}"/>
              </a:ext>
            </a:extLst>
          </p:cNvPr>
          <p:cNvSpPr>
            <a:spLocks/>
          </p:cNvSpPr>
          <p:nvPr/>
        </p:nvSpPr>
        <p:spPr bwMode="auto">
          <a:xfrm>
            <a:off x="3670300" y="949324"/>
            <a:ext cx="2681288" cy="320675"/>
          </a:xfrm>
          <a:custGeom>
            <a:avLst/>
            <a:gdLst>
              <a:gd name="T0" fmla="*/ 1683 w 1689"/>
              <a:gd name="T1" fmla="*/ 0 h 202"/>
              <a:gd name="T2" fmla="*/ 1683 w 1689"/>
              <a:gd name="T3" fmla="*/ 105 h 202"/>
              <a:gd name="T4" fmla="*/ 0 w 1689"/>
              <a:gd name="T5" fmla="*/ 105 h 202"/>
              <a:gd name="T6" fmla="*/ 0 w 1689"/>
              <a:gd name="T7" fmla="*/ 202 h 202"/>
              <a:gd name="T8" fmla="*/ 6 w 1689"/>
              <a:gd name="T9" fmla="*/ 202 h 202"/>
              <a:gd name="T10" fmla="*/ 6 w 1689"/>
              <a:gd name="T11" fmla="*/ 111 h 202"/>
              <a:gd name="T12" fmla="*/ 1689 w 1689"/>
              <a:gd name="T13" fmla="*/ 111 h 202"/>
              <a:gd name="T14" fmla="*/ 1689 w 1689"/>
              <a:gd name="T15" fmla="*/ 0 h 202"/>
              <a:gd name="T16" fmla="*/ 1683 w 1689"/>
              <a:gd name="T17" fmla="*/ 0 h 202"/>
              <a:gd name="T18" fmla="*/ 1683 w 1689"/>
              <a:gd name="T19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89" h="202">
                <a:moveTo>
                  <a:pt x="1683" y="0"/>
                </a:moveTo>
                <a:lnTo>
                  <a:pt x="1683" y="105"/>
                </a:lnTo>
                <a:lnTo>
                  <a:pt x="0" y="105"/>
                </a:lnTo>
                <a:lnTo>
                  <a:pt x="0" y="202"/>
                </a:lnTo>
                <a:lnTo>
                  <a:pt x="6" y="202"/>
                </a:lnTo>
                <a:lnTo>
                  <a:pt x="6" y="111"/>
                </a:lnTo>
                <a:lnTo>
                  <a:pt x="1689" y="111"/>
                </a:lnTo>
                <a:lnTo>
                  <a:pt x="1689" y="0"/>
                </a:lnTo>
                <a:lnTo>
                  <a:pt x="1683" y="0"/>
                </a:lnTo>
                <a:lnTo>
                  <a:pt x="1683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Freeform 301">
            <a:extLst>
              <a:ext uri="{FF2B5EF4-FFF2-40B4-BE49-F238E27FC236}">
                <a16:creationId xmlns:a16="http://schemas.microsoft.com/office/drawing/2014/main" id="{418D255A-3F6A-7928-019F-33C721E7B162}"/>
              </a:ext>
            </a:extLst>
          </p:cNvPr>
          <p:cNvSpPr>
            <a:spLocks/>
          </p:cNvSpPr>
          <p:nvPr/>
        </p:nvSpPr>
        <p:spPr bwMode="auto">
          <a:xfrm>
            <a:off x="3638550" y="1258887"/>
            <a:ext cx="73025" cy="63500"/>
          </a:xfrm>
          <a:custGeom>
            <a:avLst/>
            <a:gdLst>
              <a:gd name="T0" fmla="*/ 0 w 46"/>
              <a:gd name="T1" fmla="*/ 0 h 40"/>
              <a:gd name="T2" fmla="*/ 23 w 46"/>
              <a:gd name="T3" fmla="*/ 40 h 40"/>
              <a:gd name="T4" fmla="*/ 46 w 46"/>
              <a:gd name="T5" fmla="*/ 0 h 40"/>
              <a:gd name="T6" fmla="*/ 0 w 46"/>
              <a:gd name="T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0">
                <a:moveTo>
                  <a:pt x="0" y="0"/>
                </a:moveTo>
                <a:lnTo>
                  <a:pt x="23" y="40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Freeform 302">
            <a:extLst>
              <a:ext uri="{FF2B5EF4-FFF2-40B4-BE49-F238E27FC236}">
                <a16:creationId xmlns:a16="http://schemas.microsoft.com/office/drawing/2014/main" id="{AA7FE712-A1D1-4B06-30CD-02CDD46DB379}"/>
              </a:ext>
            </a:extLst>
          </p:cNvPr>
          <p:cNvSpPr>
            <a:spLocks/>
          </p:cNvSpPr>
          <p:nvPr/>
        </p:nvSpPr>
        <p:spPr bwMode="auto">
          <a:xfrm>
            <a:off x="5308600" y="949324"/>
            <a:ext cx="1042988" cy="320675"/>
          </a:xfrm>
          <a:custGeom>
            <a:avLst/>
            <a:gdLst>
              <a:gd name="T0" fmla="*/ 651 w 657"/>
              <a:gd name="T1" fmla="*/ 0 h 202"/>
              <a:gd name="T2" fmla="*/ 651 w 657"/>
              <a:gd name="T3" fmla="*/ 105 h 202"/>
              <a:gd name="T4" fmla="*/ 0 w 657"/>
              <a:gd name="T5" fmla="*/ 105 h 202"/>
              <a:gd name="T6" fmla="*/ 0 w 657"/>
              <a:gd name="T7" fmla="*/ 202 h 202"/>
              <a:gd name="T8" fmla="*/ 6 w 657"/>
              <a:gd name="T9" fmla="*/ 202 h 202"/>
              <a:gd name="T10" fmla="*/ 6 w 657"/>
              <a:gd name="T11" fmla="*/ 111 h 202"/>
              <a:gd name="T12" fmla="*/ 657 w 657"/>
              <a:gd name="T13" fmla="*/ 111 h 202"/>
              <a:gd name="T14" fmla="*/ 657 w 657"/>
              <a:gd name="T15" fmla="*/ 0 h 202"/>
              <a:gd name="T16" fmla="*/ 651 w 657"/>
              <a:gd name="T17" fmla="*/ 0 h 202"/>
              <a:gd name="T18" fmla="*/ 651 w 657"/>
              <a:gd name="T19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57" h="202">
                <a:moveTo>
                  <a:pt x="651" y="0"/>
                </a:moveTo>
                <a:lnTo>
                  <a:pt x="651" y="105"/>
                </a:lnTo>
                <a:lnTo>
                  <a:pt x="0" y="105"/>
                </a:lnTo>
                <a:lnTo>
                  <a:pt x="0" y="202"/>
                </a:lnTo>
                <a:lnTo>
                  <a:pt x="6" y="202"/>
                </a:lnTo>
                <a:lnTo>
                  <a:pt x="6" y="111"/>
                </a:lnTo>
                <a:lnTo>
                  <a:pt x="657" y="111"/>
                </a:lnTo>
                <a:lnTo>
                  <a:pt x="657" y="0"/>
                </a:lnTo>
                <a:lnTo>
                  <a:pt x="651" y="0"/>
                </a:lnTo>
                <a:lnTo>
                  <a:pt x="651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" name="Freeform 303">
            <a:extLst>
              <a:ext uri="{FF2B5EF4-FFF2-40B4-BE49-F238E27FC236}">
                <a16:creationId xmlns:a16="http://schemas.microsoft.com/office/drawing/2014/main" id="{2D518C74-A72D-C197-2D9A-8859ED70D6E3}"/>
              </a:ext>
            </a:extLst>
          </p:cNvPr>
          <p:cNvSpPr>
            <a:spLocks/>
          </p:cNvSpPr>
          <p:nvPr/>
        </p:nvSpPr>
        <p:spPr bwMode="auto">
          <a:xfrm>
            <a:off x="5276850" y="1258887"/>
            <a:ext cx="73025" cy="63500"/>
          </a:xfrm>
          <a:custGeom>
            <a:avLst/>
            <a:gdLst>
              <a:gd name="T0" fmla="*/ 0 w 46"/>
              <a:gd name="T1" fmla="*/ 0 h 40"/>
              <a:gd name="T2" fmla="*/ 23 w 46"/>
              <a:gd name="T3" fmla="*/ 40 h 40"/>
              <a:gd name="T4" fmla="*/ 46 w 46"/>
              <a:gd name="T5" fmla="*/ 0 h 40"/>
              <a:gd name="T6" fmla="*/ 0 w 46"/>
              <a:gd name="T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0">
                <a:moveTo>
                  <a:pt x="0" y="0"/>
                </a:moveTo>
                <a:lnTo>
                  <a:pt x="23" y="40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Freeform 304">
            <a:extLst>
              <a:ext uri="{FF2B5EF4-FFF2-40B4-BE49-F238E27FC236}">
                <a16:creationId xmlns:a16="http://schemas.microsoft.com/office/drawing/2014/main" id="{60A964A7-077E-C3B1-FFC1-F81984EB5E51}"/>
              </a:ext>
            </a:extLst>
          </p:cNvPr>
          <p:cNvSpPr>
            <a:spLocks/>
          </p:cNvSpPr>
          <p:nvPr/>
        </p:nvSpPr>
        <p:spPr bwMode="auto">
          <a:xfrm>
            <a:off x="6342063" y="949324"/>
            <a:ext cx="315913" cy="385763"/>
          </a:xfrm>
          <a:custGeom>
            <a:avLst/>
            <a:gdLst>
              <a:gd name="T0" fmla="*/ 0 w 199"/>
              <a:gd name="T1" fmla="*/ 0 h 243"/>
              <a:gd name="T2" fmla="*/ 0 w 199"/>
              <a:gd name="T3" fmla="*/ 111 h 243"/>
              <a:gd name="T4" fmla="*/ 193 w 199"/>
              <a:gd name="T5" fmla="*/ 111 h 243"/>
              <a:gd name="T6" fmla="*/ 193 w 199"/>
              <a:gd name="T7" fmla="*/ 243 h 243"/>
              <a:gd name="T8" fmla="*/ 199 w 199"/>
              <a:gd name="T9" fmla="*/ 243 h 243"/>
              <a:gd name="T10" fmla="*/ 199 w 199"/>
              <a:gd name="T11" fmla="*/ 105 h 243"/>
              <a:gd name="T12" fmla="*/ 6 w 199"/>
              <a:gd name="T13" fmla="*/ 105 h 243"/>
              <a:gd name="T14" fmla="*/ 6 w 199"/>
              <a:gd name="T15" fmla="*/ 0 h 243"/>
              <a:gd name="T16" fmla="*/ 0 w 199"/>
              <a:gd name="T17" fmla="*/ 0 h 243"/>
              <a:gd name="T18" fmla="*/ 0 w 199"/>
              <a:gd name="T19" fmla="*/ 0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99" h="243">
                <a:moveTo>
                  <a:pt x="0" y="0"/>
                </a:moveTo>
                <a:lnTo>
                  <a:pt x="0" y="111"/>
                </a:lnTo>
                <a:lnTo>
                  <a:pt x="193" y="111"/>
                </a:lnTo>
                <a:lnTo>
                  <a:pt x="193" y="243"/>
                </a:lnTo>
                <a:lnTo>
                  <a:pt x="199" y="243"/>
                </a:lnTo>
                <a:lnTo>
                  <a:pt x="199" y="105"/>
                </a:lnTo>
                <a:lnTo>
                  <a:pt x="6" y="105"/>
                </a:lnTo>
                <a:lnTo>
                  <a:pt x="6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" name="Freeform 305">
            <a:extLst>
              <a:ext uri="{FF2B5EF4-FFF2-40B4-BE49-F238E27FC236}">
                <a16:creationId xmlns:a16="http://schemas.microsoft.com/office/drawing/2014/main" id="{038E6ADA-3070-FD72-1EC8-75BF449FB64C}"/>
              </a:ext>
            </a:extLst>
          </p:cNvPr>
          <p:cNvSpPr>
            <a:spLocks/>
          </p:cNvSpPr>
          <p:nvPr/>
        </p:nvSpPr>
        <p:spPr bwMode="auto">
          <a:xfrm>
            <a:off x="6616700" y="1322387"/>
            <a:ext cx="73025" cy="65088"/>
          </a:xfrm>
          <a:custGeom>
            <a:avLst/>
            <a:gdLst>
              <a:gd name="T0" fmla="*/ 0 w 46"/>
              <a:gd name="T1" fmla="*/ 0 h 41"/>
              <a:gd name="T2" fmla="*/ 23 w 46"/>
              <a:gd name="T3" fmla="*/ 41 h 41"/>
              <a:gd name="T4" fmla="*/ 46 w 46"/>
              <a:gd name="T5" fmla="*/ 0 h 41"/>
              <a:gd name="T6" fmla="*/ 0 w 46"/>
              <a:gd name="T7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1">
                <a:moveTo>
                  <a:pt x="0" y="0"/>
                </a:moveTo>
                <a:lnTo>
                  <a:pt x="23" y="41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" name="Freeform 306">
            <a:extLst>
              <a:ext uri="{FF2B5EF4-FFF2-40B4-BE49-F238E27FC236}">
                <a16:creationId xmlns:a16="http://schemas.microsoft.com/office/drawing/2014/main" id="{4EB38CBA-BAFC-0BF6-34C1-32C3891EDD85}"/>
              </a:ext>
            </a:extLst>
          </p:cNvPr>
          <p:cNvSpPr>
            <a:spLocks/>
          </p:cNvSpPr>
          <p:nvPr/>
        </p:nvSpPr>
        <p:spPr bwMode="auto">
          <a:xfrm>
            <a:off x="6342063" y="949324"/>
            <a:ext cx="1649413" cy="385763"/>
          </a:xfrm>
          <a:custGeom>
            <a:avLst/>
            <a:gdLst>
              <a:gd name="T0" fmla="*/ 0 w 1039"/>
              <a:gd name="T1" fmla="*/ 0 h 243"/>
              <a:gd name="T2" fmla="*/ 0 w 1039"/>
              <a:gd name="T3" fmla="*/ 111 h 243"/>
              <a:gd name="T4" fmla="*/ 1034 w 1039"/>
              <a:gd name="T5" fmla="*/ 111 h 243"/>
              <a:gd name="T6" fmla="*/ 1034 w 1039"/>
              <a:gd name="T7" fmla="*/ 243 h 243"/>
              <a:gd name="T8" fmla="*/ 1039 w 1039"/>
              <a:gd name="T9" fmla="*/ 243 h 243"/>
              <a:gd name="T10" fmla="*/ 1039 w 1039"/>
              <a:gd name="T11" fmla="*/ 105 h 243"/>
              <a:gd name="T12" fmla="*/ 6 w 1039"/>
              <a:gd name="T13" fmla="*/ 105 h 243"/>
              <a:gd name="T14" fmla="*/ 6 w 1039"/>
              <a:gd name="T15" fmla="*/ 0 h 243"/>
              <a:gd name="T16" fmla="*/ 0 w 1039"/>
              <a:gd name="T17" fmla="*/ 0 h 243"/>
              <a:gd name="T18" fmla="*/ 0 w 1039"/>
              <a:gd name="T19" fmla="*/ 0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39" h="243">
                <a:moveTo>
                  <a:pt x="0" y="0"/>
                </a:moveTo>
                <a:lnTo>
                  <a:pt x="0" y="111"/>
                </a:lnTo>
                <a:lnTo>
                  <a:pt x="1034" y="111"/>
                </a:lnTo>
                <a:lnTo>
                  <a:pt x="1034" y="243"/>
                </a:lnTo>
                <a:lnTo>
                  <a:pt x="1039" y="243"/>
                </a:lnTo>
                <a:lnTo>
                  <a:pt x="1039" y="105"/>
                </a:lnTo>
                <a:lnTo>
                  <a:pt x="6" y="105"/>
                </a:lnTo>
                <a:lnTo>
                  <a:pt x="6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" name="Freeform 307">
            <a:extLst>
              <a:ext uri="{FF2B5EF4-FFF2-40B4-BE49-F238E27FC236}">
                <a16:creationId xmlns:a16="http://schemas.microsoft.com/office/drawing/2014/main" id="{C588E203-D262-7341-9B68-AEA9923540BF}"/>
              </a:ext>
            </a:extLst>
          </p:cNvPr>
          <p:cNvSpPr>
            <a:spLocks/>
          </p:cNvSpPr>
          <p:nvPr/>
        </p:nvSpPr>
        <p:spPr bwMode="auto">
          <a:xfrm>
            <a:off x="7950200" y="1322387"/>
            <a:ext cx="73025" cy="65088"/>
          </a:xfrm>
          <a:custGeom>
            <a:avLst/>
            <a:gdLst>
              <a:gd name="T0" fmla="*/ 0 w 46"/>
              <a:gd name="T1" fmla="*/ 0 h 41"/>
              <a:gd name="T2" fmla="*/ 23 w 46"/>
              <a:gd name="T3" fmla="*/ 41 h 41"/>
              <a:gd name="T4" fmla="*/ 46 w 46"/>
              <a:gd name="T5" fmla="*/ 0 h 41"/>
              <a:gd name="T6" fmla="*/ 0 w 46"/>
              <a:gd name="T7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1">
                <a:moveTo>
                  <a:pt x="0" y="0"/>
                </a:moveTo>
                <a:lnTo>
                  <a:pt x="23" y="41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Freeform 308">
            <a:extLst>
              <a:ext uri="{FF2B5EF4-FFF2-40B4-BE49-F238E27FC236}">
                <a16:creationId xmlns:a16="http://schemas.microsoft.com/office/drawing/2014/main" id="{EC5B5F14-F88A-2DAD-47C8-345084A299C8}"/>
              </a:ext>
            </a:extLst>
          </p:cNvPr>
          <p:cNvSpPr>
            <a:spLocks/>
          </p:cNvSpPr>
          <p:nvPr/>
        </p:nvSpPr>
        <p:spPr bwMode="auto">
          <a:xfrm>
            <a:off x="6342063" y="949324"/>
            <a:ext cx="2771775" cy="385763"/>
          </a:xfrm>
          <a:custGeom>
            <a:avLst/>
            <a:gdLst>
              <a:gd name="T0" fmla="*/ 0 w 1746"/>
              <a:gd name="T1" fmla="*/ 0 h 243"/>
              <a:gd name="T2" fmla="*/ 0 w 1746"/>
              <a:gd name="T3" fmla="*/ 111 h 243"/>
              <a:gd name="T4" fmla="*/ 1740 w 1746"/>
              <a:gd name="T5" fmla="*/ 111 h 243"/>
              <a:gd name="T6" fmla="*/ 1740 w 1746"/>
              <a:gd name="T7" fmla="*/ 243 h 243"/>
              <a:gd name="T8" fmla="*/ 1746 w 1746"/>
              <a:gd name="T9" fmla="*/ 243 h 243"/>
              <a:gd name="T10" fmla="*/ 1746 w 1746"/>
              <a:gd name="T11" fmla="*/ 105 h 243"/>
              <a:gd name="T12" fmla="*/ 6 w 1746"/>
              <a:gd name="T13" fmla="*/ 105 h 243"/>
              <a:gd name="T14" fmla="*/ 6 w 1746"/>
              <a:gd name="T15" fmla="*/ 0 h 243"/>
              <a:gd name="T16" fmla="*/ 0 w 1746"/>
              <a:gd name="T17" fmla="*/ 0 h 243"/>
              <a:gd name="T18" fmla="*/ 0 w 1746"/>
              <a:gd name="T19" fmla="*/ 0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46" h="243">
                <a:moveTo>
                  <a:pt x="0" y="0"/>
                </a:moveTo>
                <a:lnTo>
                  <a:pt x="0" y="111"/>
                </a:lnTo>
                <a:lnTo>
                  <a:pt x="1740" y="111"/>
                </a:lnTo>
                <a:lnTo>
                  <a:pt x="1740" y="243"/>
                </a:lnTo>
                <a:lnTo>
                  <a:pt x="1746" y="243"/>
                </a:lnTo>
                <a:lnTo>
                  <a:pt x="1746" y="105"/>
                </a:lnTo>
                <a:lnTo>
                  <a:pt x="6" y="105"/>
                </a:lnTo>
                <a:lnTo>
                  <a:pt x="6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" name="Freeform 309">
            <a:extLst>
              <a:ext uri="{FF2B5EF4-FFF2-40B4-BE49-F238E27FC236}">
                <a16:creationId xmlns:a16="http://schemas.microsoft.com/office/drawing/2014/main" id="{BF0E9FBB-47CC-4E3D-86DC-DED4F1550CA6}"/>
              </a:ext>
            </a:extLst>
          </p:cNvPr>
          <p:cNvSpPr>
            <a:spLocks/>
          </p:cNvSpPr>
          <p:nvPr/>
        </p:nvSpPr>
        <p:spPr bwMode="auto">
          <a:xfrm>
            <a:off x="9072563" y="1322387"/>
            <a:ext cx="73025" cy="65088"/>
          </a:xfrm>
          <a:custGeom>
            <a:avLst/>
            <a:gdLst>
              <a:gd name="T0" fmla="*/ 0 w 46"/>
              <a:gd name="T1" fmla="*/ 0 h 41"/>
              <a:gd name="T2" fmla="*/ 23 w 46"/>
              <a:gd name="T3" fmla="*/ 41 h 41"/>
              <a:gd name="T4" fmla="*/ 46 w 46"/>
              <a:gd name="T5" fmla="*/ 0 h 41"/>
              <a:gd name="T6" fmla="*/ 0 w 46"/>
              <a:gd name="T7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1">
                <a:moveTo>
                  <a:pt x="0" y="0"/>
                </a:moveTo>
                <a:lnTo>
                  <a:pt x="23" y="41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Freeform 310">
            <a:extLst>
              <a:ext uri="{FF2B5EF4-FFF2-40B4-BE49-F238E27FC236}">
                <a16:creationId xmlns:a16="http://schemas.microsoft.com/office/drawing/2014/main" id="{78B8FC5D-8EA8-B181-38D4-C335C1D89DBB}"/>
              </a:ext>
            </a:extLst>
          </p:cNvPr>
          <p:cNvSpPr>
            <a:spLocks/>
          </p:cNvSpPr>
          <p:nvPr/>
        </p:nvSpPr>
        <p:spPr bwMode="auto">
          <a:xfrm>
            <a:off x="6342063" y="949324"/>
            <a:ext cx="3887788" cy="385763"/>
          </a:xfrm>
          <a:custGeom>
            <a:avLst/>
            <a:gdLst>
              <a:gd name="T0" fmla="*/ 0 w 2449"/>
              <a:gd name="T1" fmla="*/ 0 h 243"/>
              <a:gd name="T2" fmla="*/ 0 w 2449"/>
              <a:gd name="T3" fmla="*/ 111 h 243"/>
              <a:gd name="T4" fmla="*/ 2443 w 2449"/>
              <a:gd name="T5" fmla="*/ 111 h 243"/>
              <a:gd name="T6" fmla="*/ 2443 w 2449"/>
              <a:gd name="T7" fmla="*/ 243 h 243"/>
              <a:gd name="T8" fmla="*/ 2449 w 2449"/>
              <a:gd name="T9" fmla="*/ 243 h 243"/>
              <a:gd name="T10" fmla="*/ 2449 w 2449"/>
              <a:gd name="T11" fmla="*/ 105 h 243"/>
              <a:gd name="T12" fmla="*/ 6 w 2449"/>
              <a:gd name="T13" fmla="*/ 105 h 243"/>
              <a:gd name="T14" fmla="*/ 6 w 2449"/>
              <a:gd name="T15" fmla="*/ 0 h 243"/>
              <a:gd name="T16" fmla="*/ 0 w 2449"/>
              <a:gd name="T17" fmla="*/ 0 h 243"/>
              <a:gd name="T18" fmla="*/ 0 w 2449"/>
              <a:gd name="T19" fmla="*/ 0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49" h="243">
                <a:moveTo>
                  <a:pt x="0" y="0"/>
                </a:moveTo>
                <a:lnTo>
                  <a:pt x="0" y="111"/>
                </a:lnTo>
                <a:lnTo>
                  <a:pt x="2443" y="111"/>
                </a:lnTo>
                <a:lnTo>
                  <a:pt x="2443" y="243"/>
                </a:lnTo>
                <a:lnTo>
                  <a:pt x="2449" y="243"/>
                </a:lnTo>
                <a:lnTo>
                  <a:pt x="2449" y="105"/>
                </a:lnTo>
                <a:lnTo>
                  <a:pt x="6" y="105"/>
                </a:lnTo>
                <a:lnTo>
                  <a:pt x="6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" name="Freeform 311">
            <a:extLst>
              <a:ext uri="{FF2B5EF4-FFF2-40B4-BE49-F238E27FC236}">
                <a16:creationId xmlns:a16="http://schemas.microsoft.com/office/drawing/2014/main" id="{81EECF45-3584-7872-7A98-368456EAABD3}"/>
              </a:ext>
            </a:extLst>
          </p:cNvPr>
          <p:cNvSpPr>
            <a:spLocks/>
          </p:cNvSpPr>
          <p:nvPr/>
        </p:nvSpPr>
        <p:spPr bwMode="auto">
          <a:xfrm>
            <a:off x="10188575" y="1322387"/>
            <a:ext cx="73025" cy="65088"/>
          </a:xfrm>
          <a:custGeom>
            <a:avLst/>
            <a:gdLst>
              <a:gd name="T0" fmla="*/ 0 w 46"/>
              <a:gd name="T1" fmla="*/ 0 h 41"/>
              <a:gd name="T2" fmla="*/ 23 w 46"/>
              <a:gd name="T3" fmla="*/ 41 h 41"/>
              <a:gd name="T4" fmla="*/ 46 w 46"/>
              <a:gd name="T5" fmla="*/ 0 h 41"/>
              <a:gd name="T6" fmla="*/ 0 w 46"/>
              <a:gd name="T7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1">
                <a:moveTo>
                  <a:pt x="0" y="0"/>
                </a:moveTo>
                <a:lnTo>
                  <a:pt x="23" y="41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Freeform 312">
            <a:extLst>
              <a:ext uri="{FF2B5EF4-FFF2-40B4-BE49-F238E27FC236}">
                <a16:creationId xmlns:a16="http://schemas.microsoft.com/office/drawing/2014/main" id="{5D46969D-17BB-D089-757E-E4E7BCA11E6A}"/>
              </a:ext>
            </a:extLst>
          </p:cNvPr>
          <p:cNvSpPr>
            <a:spLocks/>
          </p:cNvSpPr>
          <p:nvPr/>
        </p:nvSpPr>
        <p:spPr bwMode="auto">
          <a:xfrm>
            <a:off x="1943100" y="4743449"/>
            <a:ext cx="2095500" cy="254000"/>
          </a:xfrm>
          <a:custGeom>
            <a:avLst/>
            <a:gdLst>
              <a:gd name="T0" fmla="*/ 1314 w 1320"/>
              <a:gd name="T1" fmla="*/ 0 h 160"/>
              <a:gd name="T2" fmla="*/ 1314 w 1320"/>
              <a:gd name="T3" fmla="*/ 86 h 160"/>
              <a:gd name="T4" fmla="*/ 0 w 1320"/>
              <a:gd name="T5" fmla="*/ 86 h 160"/>
              <a:gd name="T6" fmla="*/ 0 w 1320"/>
              <a:gd name="T7" fmla="*/ 160 h 160"/>
              <a:gd name="T8" fmla="*/ 5 w 1320"/>
              <a:gd name="T9" fmla="*/ 160 h 160"/>
              <a:gd name="T10" fmla="*/ 5 w 1320"/>
              <a:gd name="T11" fmla="*/ 91 h 160"/>
              <a:gd name="T12" fmla="*/ 1320 w 1320"/>
              <a:gd name="T13" fmla="*/ 91 h 160"/>
              <a:gd name="T14" fmla="*/ 1320 w 1320"/>
              <a:gd name="T15" fmla="*/ 0 h 160"/>
              <a:gd name="T16" fmla="*/ 1314 w 1320"/>
              <a:gd name="T17" fmla="*/ 0 h 160"/>
              <a:gd name="T18" fmla="*/ 1314 w 1320"/>
              <a:gd name="T19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20" h="160">
                <a:moveTo>
                  <a:pt x="1314" y="0"/>
                </a:moveTo>
                <a:lnTo>
                  <a:pt x="1314" y="86"/>
                </a:lnTo>
                <a:lnTo>
                  <a:pt x="0" y="86"/>
                </a:lnTo>
                <a:lnTo>
                  <a:pt x="0" y="160"/>
                </a:lnTo>
                <a:lnTo>
                  <a:pt x="5" y="160"/>
                </a:lnTo>
                <a:lnTo>
                  <a:pt x="5" y="91"/>
                </a:lnTo>
                <a:lnTo>
                  <a:pt x="1320" y="91"/>
                </a:lnTo>
                <a:lnTo>
                  <a:pt x="1320" y="0"/>
                </a:lnTo>
                <a:lnTo>
                  <a:pt x="1314" y="0"/>
                </a:lnTo>
                <a:lnTo>
                  <a:pt x="131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Freeform 313">
            <a:extLst>
              <a:ext uri="{FF2B5EF4-FFF2-40B4-BE49-F238E27FC236}">
                <a16:creationId xmlns:a16="http://schemas.microsoft.com/office/drawing/2014/main" id="{03CED0AC-3AE5-3A76-458A-CDD87B24929A}"/>
              </a:ext>
            </a:extLst>
          </p:cNvPr>
          <p:cNvSpPr>
            <a:spLocks/>
          </p:cNvSpPr>
          <p:nvPr/>
        </p:nvSpPr>
        <p:spPr bwMode="auto">
          <a:xfrm>
            <a:off x="1911350" y="4989512"/>
            <a:ext cx="71438" cy="60325"/>
          </a:xfrm>
          <a:custGeom>
            <a:avLst/>
            <a:gdLst>
              <a:gd name="T0" fmla="*/ 0 w 45"/>
              <a:gd name="T1" fmla="*/ 0 h 38"/>
              <a:gd name="T2" fmla="*/ 23 w 45"/>
              <a:gd name="T3" fmla="*/ 38 h 38"/>
              <a:gd name="T4" fmla="*/ 45 w 45"/>
              <a:gd name="T5" fmla="*/ 0 h 38"/>
              <a:gd name="T6" fmla="*/ 0 w 45"/>
              <a:gd name="T7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" h="38">
                <a:moveTo>
                  <a:pt x="0" y="0"/>
                </a:moveTo>
                <a:lnTo>
                  <a:pt x="23" y="38"/>
                </a:lnTo>
                <a:lnTo>
                  <a:pt x="45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Freeform 314">
            <a:extLst>
              <a:ext uri="{FF2B5EF4-FFF2-40B4-BE49-F238E27FC236}">
                <a16:creationId xmlns:a16="http://schemas.microsoft.com/office/drawing/2014/main" id="{2E9CEE9D-32E3-8A81-EAEA-7006D4DD5B1A}"/>
              </a:ext>
            </a:extLst>
          </p:cNvPr>
          <p:cNvSpPr>
            <a:spLocks/>
          </p:cNvSpPr>
          <p:nvPr/>
        </p:nvSpPr>
        <p:spPr bwMode="auto">
          <a:xfrm>
            <a:off x="5443538" y="6032499"/>
            <a:ext cx="509588" cy="320675"/>
          </a:xfrm>
          <a:custGeom>
            <a:avLst/>
            <a:gdLst>
              <a:gd name="T0" fmla="*/ 17 w 224"/>
              <a:gd name="T1" fmla="*/ 0 h 141"/>
              <a:gd name="T2" fmla="*/ 207 w 224"/>
              <a:gd name="T3" fmla="*/ 0 h 141"/>
              <a:gd name="T4" fmla="*/ 214 w 224"/>
              <a:gd name="T5" fmla="*/ 1 h 141"/>
              <a:gd name="T6" fmla="*/ 219 w 224"/>
              <a:gd name="T7" fmla="*/ 6 h 141"/>
              <a:gd name="T8" fmla="*/ 223 w 224"/>
              <a:gd name="T9" fmla="*/ 13 h 141"/>
              <a:gd name="T10" fmla="*/ 224 w 224"/>
              <a:gd name="T11" fmla="*/ 21 h 141"/>
              <a:gd name="T12" fmla="*/ 224 w 224"/>
              <a:gd name="T13" fmla="*/ 120 h 141"/>
              <a:gd name="T14" fmla="*/ 223 w 224"/>
              <a:gd name="T15" fmla="*/ 128 h 141"/>
              <a:gd name="T16" fmla="*/ 219 w 224"/>
              <a:gd name="T17" fmla="*/ 135 h 141"/>
              <a:gd name="T18" fmla="*/ 214 w 224"/>
              <a:gd name="T19" fmla="*/ 139 h 141"/>
              <a:gd name="T20" fmla="*/ 207 w 224"/>
              <a:gd name="T21" fmla="*/ 141 h 141"/>
              <a:gd name="T22" fmla="*/ 17 w 224"/>
              <a:gd name="T23" fmla="*/ 141 h 141"/>
              <a:gd name="T24" fmla="*/ 11 w 224"/>
              <a:gd name="T25" fmla="*/ 139 h 141"/>
              <a:gd name="T26" fmla="*/ 5 w 224"/>
              <a:gd name="T27" fmla="*/ 135 h 141"/>
              <a:gd name="T28" fmla="*/ 1 w 224"/>
              <a:gd name="T29" fmla="*/ 128 h 141"/>
              <a:gd name="T30" fmla="*/ 0 w 224"/>
              <a:gd name="T31" fmla="*/ 120 h 141"/>
              <a:gd name="T32" fmla="*/ 0 w 224"/>
              <a:gd name="T33" fmla="*/ 21 h 141"/>
              <a:gd name="T34" fmla="*/ 1 w 224"/>
              <a:gd name="T35" fmla="*/ 13 h 141"/>
              <a:gd name="T36" fmla="*/ 5 w 224"/>
              <a:gd name="T37" fmla="*/ 6 h 141"/>
              <a:gd name="T38" fmla="*/ 11 w 224"/>
              <a:gd name="T39" fmla="*/ 1 h 141"/>
              <a:gd name="T40" fmla="*/ 17 w 224"/>
              <a:gd name="T41" fmla="*/ 0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24" h="141">
                <a:moveTo>
                  <a:pt x="17" y="0"/>
                </a:moveTo>
                <a:cubicBezTo>
                  <a:pt x="207" y="0"/>
                  <a:pt x="207" y="0"/>
                  <a:pt x="207" y="0"/>
                </a:cubicBezTo>
                <a:cubicBezTo>
                  <a:pt x="209" y="0"/>
                  <a:pt x="212" y="0"/>
                  <a:pt x="214" y="1"/>
                </a:cubicBezTo>
                <a:cubicBezTo>
                  <a:pt x="216" y="2"/>
                  <a:pt x="218" y="4"/>
                  <a:pt x="219" y="6"/>
                </a:cubicBezTo>
                <a:cubicBezTo>
                  <a:pt x="221" y="8"/>
                  <a:pt x="222" y="10"/>
                  <a:pt x="223" y="13"/>
                </a:cubicBezTo>
                <a:cubicBezTo>
                  <a:pt x="224" y="15"/>
                  <a:pt x="224" y="18"/>
                  <a:pt x="224" y="21"/>
                </a:cubicBezTo>
                <a:cubicBezTo>
                  <a:pt x="224" y="120"/>
                  <a:pt x="224" y="120"/>
                  <a:pt x="224" y="120"/>
                </a:cubicBezTo>
                <a:cubicBezTo>
                  <a:pt x="224" y="123"/>
                  <a:pt x="224" y="125"/>
                  <a:pt x="223" y="128"/>
                </a:cubicBezTo>
                <a:cubicBezTo>
                  <a:pt x="222" y="130"/>
                  <a:pt x="221" y="133"/>
                  <a:pt x="219" y="135"/>
                </a:cubicBezTo>
                <a:cubicBezTo>
                  <a:pt x="218" y="137"/>
                  <a:pt x="216" y="138"/>
                  <a:pt x="214" y="139"/>
                </a:cubicBezTo>
                <a:cubicBezTo>
                  <a:pt x="212" y="140"/>
                  <a:pt x="209" y="141"/>
                  <a:pt x="207" y="141"/>
                </a:cubicBezTo>
                <a:cubicBezTo>
                  <a:pt x="17" y="141"/>
                  <a:pt x="17" y="141"/>
                  <a:pt x="17" y="141"/>
                </a:cubicBezTo>
                <a:cubicBezTo>
                  <a:pt x="15" y="141"/>
                  <a:pt x="13" y="140"/>
                  <a:pt x="11" y="139"/>
                </a:cubicBezTo>
                <a:cubicBezTo>
                  <a:pt x="9" y="138"/>
                  <a:pt x="7" y="137"/>
                  <a:pt x="5" y="135"/>
                </a:cubicBezTo>
                <a:cubicBezTo>
                  <a:pt x="4" y="133"/>
                  <a:pt x="2" y="130"/>
                  <a:pt x="1" y="128"/>
                </a:cubicBezTo>
                <a:cubicBezTo>
                  <a:pt x="1" y="125"/>
                  <a:pt x="0" y="123"/>
                  <a:pt x="0" y="120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18"/>
                  <a:pt x="1" y="15"/>
                  <a:pt x="1" y="13"/>
                </a:cubicBezTo>
                <a:cubicBezTo>
                  <a:pt x="2" y="10"/>
                  <a:pt x="4" y="8"/>
                  <a:pt x="5" y="6"/>
                </a:cubicBezTo>
                <a:cubicBezTo>
                  <a:pt x="7" y="4"/>
                  <a:pt x="9" y="2"/>
                  <a:pt x="11" y="1"/>
                </a:cubicBezTo>
                <a:cubicBezTo>
                  <a:pt x="13" y="0"/>
                  <a:pt x="15" y="0"/>
                  <a:pt x="17" y="0"/>
                </a:cubicBezTo>
                <a:close/>
              </a:path>
            </a:pathLst>
          </a:custGeom>
          <a:solidFill>
            <a:srgbClr val="B0E3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Freeform 315">
            <a:extLst>
              <a:ext uri="{FF2B5EF4-FFF2-40B4-BE49-F238E27FC236}">
                <a16:creationId xmlns:a16="http://schemas.microsoft.com/office/drawing/2014/main" id="{82BDDFD0-1627-5FEE-B66D-8523A46562DA}"/>
              </a:ext>
            </a:extLst>
          </p:cNvPr>
          <p:cNvSpPr>
            <a:spLocks/>
          </p:cNvSpPr>
          <p:nvPr/>
        </p:nvSpPr>
        <p:spPr bwMode="auto">
          <a:xfrm>
            <a:off x="5438775" y="6027737"/>
            <a:ext cx="519113" cy="330200"/>
          </a:xfrm>
          <a:custGeom>
            <a:avLst/>
            <a:gdLst>
              <a:gd name="T0" fmla="*/ 19 w 228"/>
              <a:gd name="T1" fmla="*/ 2 h 145"/>
              <a:gd name="T2" fmla="*/ 19 w 228"/>
              <a:gd name="T3" fmla="*/ 4 h 145"/>
              <a:gd name="T4" fmla="*/ 209 w 228"/>
              <a:gd name="T5" fmla="*/ 4 h 145"/>
              <a:gd name="T6" fmla="*/ 215 w 228"/>
              <a:gd name="T7" fmla="*/ 5 h 145"/>
              <a:gd name="T8" fmla="*/ 220 w 228"/>
              <a:gd name="T9" fmla="*/ 9 h 145"/>
              <a:gd name="T10" fmla="*/ 223 w 228"/>
              <a:gd name="T11" fmla="*/ 15 h 145"/>
              <a:gd name="T12" fmla="*/ 224 w 228"/>
              <a:gd name="T13" fmla="*/ 23 h 145"/>
              <a:gd name="T14" fmla="*/ 224 w 228"/>
              <a:gd name="T15" fmla="*/ 122 h 145"/>
              <a:gd name="T16" fmla="*/ 223 w 228"/>
              <a:gd name="T17" fmla="*/ 129 h 145"/>
              <a:gd name="T18" fmla="*/ 220 w 228"/>
              <a:gd name="T19" fmla="*/ 135 h 145"/>
              <a:gd name="T20" fmla="*/ 215 w 228"/>
              <a:gd name="T21" fmla="*/ 140 h 145"/>
              <a:gd name="T22" fmla="*/ 209 w 228"/>
              <a:gd name="T23" fmla="*/ 141 h 145"/>
              <a:gd name="T24" fmla="*/ 19 w 228"/>
              <a:gd name="T25" fmla="*/ 141 h 145"/>
              <a:gd name="T26" fmla="*/ 13 w 228"/>
              <a:gd name="T27" fmla="*/ 140 h 145"/>
              <a:gd name="T28" fmla="*/ 9 w 228"/>
              <a:gd name="T29" fmla="*/ 135 h 145"/>
              <a:gd name="T30" fmla="*/ 5 w 228"/>
              <a:gd name="T31" fmla="*/ 129 h 145"/>
              <a:gd name="T32" fmla="*/ 4 w 228"/>
              <a:gd name="T33" fmla="*/ 122 h 145"/>
              <a:gd name="T34" fmla="*/ 4 w 228"/>
              <a:gd name="T35" fmla="*/ 23 h 145"/>
              <a:gd name="T36" fmla="*/ 5 w 228"/>
              <a:gd name="T37" fmla="*/ 15 h 145"/>
              <a:gd name="T38" fmla="*/ 9 w 228"/>
              <a:gd name="T39" fmla="*/ 9 h 145"/>
              <a:gd name="T40" fmla="*/ 13 w 228"/>
              <a:gd name="T41" fmla="*/ 5 h 145"/>
              <a:gd name="T42" fmla="*/ 19 w 228"/>
              <a:gd name="T43" fmla="*/ 4 h 145"/>
              <a:gd name="T44" fmla="*/ 19 w 228"/>
              <a:gd name="T45" fmla="*/ 2 h 145"/>
              <a:gd name="T46" fmla="*/ 19 w 228"/>
              <a:gd name="T47" fmla="*/ 0 h 145"/>
              <a:gd name="T48" fmla="*/ 12 w 228"/>
              <a:gd name="T49" fmla="*/ 1 h 145"/>
              <a:gd name="T50" fmla="*/ 6 w 228"/>
              <a:gd name="T51" fmla="*/ 6 h 145"/>
              <a:gd name="T52" fmla="*/ 2 w 228"/>
              <a:gd name="T53" fmla="*/ 14 h 145"/>
              <a:gd name="T54" fmla="*/ 0 w 228"/>
              <a:gd name="T55" fmla="*/ 23 h 145"/>
              <a:gd name="T56" fmla="*/ 0 w 228"/>
              <a:gd name="T57" fmla="*/ 122 h 145"/>
              <a:gd name="T58" fmla="*/ 2 w 228"/>
              <a:gd name="T59" fmla="*/ 130 h 145"/>
              <a:gd name="T60" fmla="*/ 6 w 228"/>
              <a:gd name="T61" fmla="*/ 138 h 145"/>
              <a:gd name="T62" fmla="*/ 12 w 228"/>
              <a:gd name="T63" fmla="*/ 143 h 145"/>
              <a:gd name="T64" fmla="*/ 19 w 228"/>
              <a:gd name="T65" fmla="*/ 145 h 145"/>
              <a:gd name="T66" fmla="*/ 209 w 228"/>
              <a:gd name="T67" fmla="*/ 145 h 145"/>
              <a:gd name="T68" fmla="*/ 217 w 228"/>
              <a:gd name="T69" fmla="*/ 143 h 145"/>
              <a:gd name="T70" fmla="*/ 223 w 228"/>
              <a:gd name="T71" fmla="*/ 138 h 145"/>
              <a:gd name="T72" fmla="*/ 227 w 228"/>
              <a:gd name="T73" fmla="*/ 130 h 145"/>
              <a:gd name="T74" fmla="*/ 228 w 228"/>
              <a:gd name="T75" fmla="*/ 122 h 145"/>
              <a:gd name="T76" fmla="*/ 228 w 228"/>
              <a:gd name="T77" fmla="*/ 23 h 145"/>
              <a:gd name="T78" fmla="*/ 227 w 228"/>
              <a:gd name="T79" fmla="*/ 14 h 145"/>
              <a:gd name="T80" fmla="*/ 223 w 228"/>
              <a:gd name="T81" fmla="*/ 6 h 145"/>
              <a:gd name="T82" fmla="*/ 217 w 228"/>
              <a:gd name="T83" fmla="*/ 1 h 145"/>
              <a:gd name="T84" fmla="*/ 209 w 228"/>
              <a:gd name="T85" fmla="*/ 0 h 145"/>
              <a:gd name="T86" fmla="*/ 19 w 228"/>
              <a:gd name="T87" fmla="*/ 0 h 145"/>
              <a:gd name="T88" fmla="*/ 19 w 228"/>
              <a:gd name="T89" fmla="*/ 2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28" h="145">
                <a:moveTo>
                  <a:pt x="19" y="2"/>
                </a:moveTo>
                <a:cubicBezTo>
                  <a:pt x="19" y="4"/>
                  <a:pt x="19" y="4"/>
                  <a:pt x="19" y="4"/>
                </a:cubicBezTo>
                <a:cubicBezTo>
                  <a:pt x="209" y="4"/>
                  <a:pt x="209" y="4"/>
                  <a:pt x="209" y="4"/>
                </a:cubicBezTo>
                <a:cubicBezTo>
                  <a:pt x="211" y="4"/>
                  <a:pt x="213" y="4"/>
                  <a:pt x="215" y="5"/>
                </a:cubicBezTo>
                <a:cubicBezTo>
                  <a:pt x="217" y="6"/>
                  <a:pt x="218" y="7"/>
                  <a:pt x="220" y="9"/>
                </a:cubicBezTo>
                <a:cubicBezTo>
                  <a:pt x="221" y="11"/>
                  <a:pt x="222" y="13"/>
                  <a:pt x="223" y="15"/>
                </a:cubicBezTo>
                <a:cubicBezTo>
                  <a:pt x="224" y="18"/>
                  <a:pt x="224" y="20"/>
                  <a:pt x="224" y="23"/>
                </a:cubicBezTo>
                <a:cubicBezTo>
                  <a:pt x="224" y="122"/>
                  <a:pt x="224" y="122"/>
                  <a:pt x="224" y="122"/>
                </a:cubicBezTo>
                <a:cubicBezTo>
                  <a:pt x="224" y="124"/>
                  <a:pt x="224" y="127"/>
                  <a:pt x="223" y="129"/>
                </a:cubicBezTo>
                <a:cubicBezTo>
                  <a:pt x="222" y="132"/>
                  <a:pt x="221" y="134"/>
                  <a:pt x="220" y="135"/>
                </a:cubicBezTo>
                <a:cubicBezTo>
                  <a:pt x="218" y="137"/>
                  <a:pt x="217" y="139"/>
                  <a:pt x="215" y="140"/>
                </a:cubicBezTo>
                <a:cubicBezTo>
                  <a:pt x="213" y="140"/>
                  <a:pt x="211" y="141"/>
                  <a:pt x="209" y="141"/>
                </a:cubicBezTo>
                <a:cubicBezTo>
                  <a:pt x="19" y="141"/>
                  <a:pt x="19" y="141"/>
                  <a:pt x="19" y="141"/>
                </a:cubicBezTo>
                <a:cubicBezTo>
                  <a:pt x="17" y="141"/>
                  <a:pt x="15" y="140"/>
                  <a:pt x="13" y="140"/>
                </a:cubicBezTo>
                <a:cubicBezTo>
                  <a:pt x="12" y="139"/>
                  <a:pt x="10" y="137"/>
                  <a:pt x="9" y="135"/>
                </a:cubicBezTo>
                <a:cubicBezTo>
                  <a:pt x="7" y="134"/>
                  <a:pt x="6" y="132"/>
                  <a:pt x="5" y="129"/>
                </a:cubicBezTo>
                <a:cubicBezTo>
                  <a:pt x="5" y="127"/>
                  <a:pt x="4" y="124"/>
                  <a:pt x="4" y="122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0"/>
                  <a:pt x="5" y="18"/>
                  <a:pt x="5" y="15"/>
                </a:cubicBezTo>
                <a:cubicBezTo>
                  <a:pt x="6" y="13"/>
                  <a:pt x="7" y="11"/>
                  <a:pt x="9" y="9"/>
                </a:cubicBezTo>
                <a:cubicBezTo>
                  <a:pt x="10" y="7"/>
                  <a:pt x="12" y="6"/>
                  <a:pt x="13" y="5"/>
                </a:cubicBezTo>
                <a:cubicBezTo>
                  <a:pt x="15" y="4"/>
                  <a:pt x="17" y="4"/>
                  <a:pt x="19" y="4"/>
                </a:cubicBezTo>
                <a:cubicBezTo>
                  <a:pt x="19" y="2"/>
                  <a:pt x="19" y="2"/>
                  <a:pt x="19" y="2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0"/>
                  <a:pt x="14" y="0"/>
                  <a:pt x="12" y="1"/>
                </a:cubicBezTo>
                <a:cubicBezTo>
                  <a:pt x="9" y="3"/>
                  <a:pt x="7" y="4"/>
                  <a:pt x="6" y="6"/>
                </a:cubicBezTo>
                <a:cubicBezTo>
                  <a:pt x="4" y="9"/>
                  <a:pt x="2" y="11"/>
                  <a:pt x="2" y="14"/>
                </a:cubicBezTo>
                <a:cubicBezTo>
                  <a:pt x="1" y="17"/>
                  <a:pt x="0" y="20"/>
                  <a:pt x="0" y="23"/>
                </a:cubicBezTo>
                <a:cubicBezTo>
                  <a:pt x="0" y="122"/>
                  <a:pt x="0" y="122"/>
                  <a:pt x="0" y="122"/>
                </a:cubicBezTo>
                <a:cubicBezTo>
                  <a:pt x="0" y="125"/>
                  <a:pt x="1" y="128"/>
                  <a:pt x="2" y="130"/>
                </a:cubicBezTo>
                <a:cubicBezTo>
                  <a:pt x="2" y="133"/>
                  <a:pt x="4" y="136"/>
                  <a:pt x="6" y="138"/>
                </a:cubicBezTo>
                <a:cubicBezTo>
                  <a:pt x="7" y="140"/>
                  <a:pt x="9" y="142"/>
                  <a:pt x="12" y="143"/>
                </a:cubicBezTo>
                <a:cubicBezTo>
                  <a:pt x="14" y="144"/>
                  <a:pt x="16" y="145"/>
                  <a:pt x="19" y="145"/>
                </a:cubicBezTo>
                <a:cubicBezTo>
                  <a:pt x="209" y="145"/>
                  <a:pt x="209" y="145"/>
                  <a:pt x="209" y="145"/>
                </a:cubicBezTo>
                <a:cubicBezTo>
                  <a:pt x="212" y="145"/>
                  <a:pt x="214" y="144"/>
                  <a:pt x="217" y="143"/>
                </a:cubicBezTo>
                <a:cubicBezTo>
                  <a:pt x="219" y="142"/>
                  <a:pt x="221" y="140"/>
                  <a:pt x="223" y="138"/>
                </a:cubicBezTo>
                <a:cubicBezTo>
                  <a:pt x="224" y="136"/>
                  <a:pt x="226" y="133"/>
                  <a:pt x="227" y="130"/>
                </a:cubicBezTo>
                <a:cubicBezTo>
                  <a:pt x="228" y="128"/>
                  <a:pt x="228" y="125"/>
                  <a:pt x="228" y="122"/>
                </a:cubicBezTo>
                <a:cubicBezTo>
                  <a:pt x="228" y="23"/>
                  <a:pt x="228" y="23"/>
                  <a:pt x="228" y="23"/>
                </a:cubicBezTo>
                <a:cubicBezTo>
                  <a:pt x="228" y="20"/>
                  <a:pt x="228" y="17"/>
                  <a:pt x="227" y="14"/>
                </a:cubicBezTo>
                <a:cubicBezTo>
                  <a:pt x="226" y="11"/>
                  <a:pt x="224" y="9"/>
                  <a:pt x="223" y="6"/>
                </a:cubicBezTo>
                <a:cubicBezTo>
                  <a:pt x="221" y="4"/>
                  <a:pt x="219" y="3"/>
                  <a:pt x="217" y="1"/>
                </a:cubicBezTo>
                <a:cubicBezTo>
                  <a:pt x="214" y="0"/>
                  <a:pt x="212" y="0"/>
                  <a:pt x="209" y="0"/>
                </a:cubicBezTo>
                <a:cubicBezTo>
                  <a:pt x="19" y="0"/>
                  <a:pt x="19" y="0"/>
                  <a:pt x="19" y="0"/>
                </a:cubicBezTo>
                <a:lnTo>
                  <a:pt x="19" y="2"/>
                </a:lnTo>
                <a:close/>
              </a:path>
            </a:pathLst>
          </a:custGeom>
          <a:solidFill>
            <a:srgbClr val="0E80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" name="Freeform 316">
            <a:extLst>
              <a:ext uri="{FF2B5EF4-FFF2-40B4-BE49-F238E27FC236}">
                <a16:creationId xmlns:a16="http://schemas.microsoft.com/office/drawing/2014/main" id="{5C55E052-8F8D-D915-F16F-6E54F5A2DB6F}"/>
              </a:ext>
            </a:extLst>
          </p:cNvPr>
          <p:cNvSpPr>
            <a:spLocks/>
          </p:cNvSpPr>
          <p:nvPr/>
        </p:nvSpPr>
        <p:spPr bwMode="auto">
          <a:xfrm>
            <a:off x="6142038" y="6019799"/>
            <a:ext cx="509588" cy="320675"/>
          </a:xfrm>
          <a:custGeom>
            <a:avLst/>
            <a:gdLst>
              <a:gd name="T0" fmla="*/ 17 w 224"/>
              <a:gd name="T1" fmla="*/ 0 h 141"/>
              <a:gd name="T2" fmla="*/ 207 w 224"/>
              <a:gd name="T3" fmla="*/ 0 h 141"/>
              <a:gd name="T4" fmla="*/ 213 w 224"/>
              <a:gd name="T5" fmla="*/ 1 h 141"/>
              <a:gd name="T6" fmla="*/ 219 w 224"/>
              <a:gd name="T7" fmla="*/ 6 h 141"/>
              <a:gd name="T8" fmla="*/ 222 w 224"/>
              <a:gd name="T9" fmla="*/ 13 h 141"/>
              <a:gd name="T10" fmla="*/ 224 w 224"/>
              <a:gd name="T11" fmla="*/ 21 h 141"/>
              <a:gd name="T12" fmla="*/ 224 w 224"/>
              <a:gd name="T13" fmla="*/ 120 h 141"/>
              <a:gd name="T14" fmla="*/ 222 w 224"/>
              <a:gd name="T15" fmla="*/ 128 h 141"/>
              <a:gd name="T16" fmla="*/ 219 w 224"/>
              <a:gd name="T17" fmla="*/ 135 h 141"/>
              <a:gd name="T18" fmla="*/ 213 w 224"/>
              <a:gd name="T19" fmla="*/ 139 h 141"/>
              <a:gd name="T20" fmla="*/ 207 w 224"/>
              <a:gd name="T21" fmla="*/ 141 h 141"/>
              <a:gd name="T22" fmla="*/ 17 w 224"/>
              <a:gd name="T23" fmla="*/ 141 h 141"/>
              <a:gd name="T24" fmla="*/ 10 w 224"/>
              <a:gd name="T25" fmla="*/ 139 h 141"/>
              <a:gd name="T26" fmla="*/ 5 w 224"/>
              <a:gd name="T27" fmla="*/ 135 h 141"/>
              <a:gd name="T28" fmla="*/ 1 w 224"/>
              <a:gd name="T29" fmla="*/ 128 h 141"/>
              <a:gd name="T30" fmla="*/ 0 w 224"/>
              <a:gd name="T31" fmla="*/ 120 h 141"/>
              <a:gd name="T32" fmla="*/ 0 w 224"/>
              <a:gd name="T33" fmla="*/ 21 h 141"/>
              <a:gd name="T34" fmla="*/ 1 w 224"/>
              <a:gd name="T35" fmla="*/ 13 h 141"/>
              <a:gd name="T36" fmla="*/ 5 w 224"/>
              <a:gd name="T37" fmla="*/ 6 h 141"/>
              <a:gd name="T38" fmla="*/ 10 w 224"/>
              <a:gd name="T39" fmla="*/ 1 h 141"/>
              <a:gd name="T40" fmla="*/ 17 w 224"/>
              <a:gd name="T41" fmla="*/ 0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24" h="141">
                <a:moveTo>
                  <a:pt x="17" y="0"/>
                </a:moveTo>
                <a:cubicBezTo>
                  <a:pt x="207" y="0"/>
                  <a:pt x="207" y="0"/>
                  <a:pt x="207" y="0"/>
                </a:cubicBezTo>
                <a:cubicBezTo>
                  <a:pt x="209" y="0"/>
                  <a:pt x="211" y="0"/>
                  <a:pt x="213" y="1"/>
                </a:cubicBezTo>
                <a:cubicBezTo>
                  <a:pt x="215" y="2"/>
                  <a:pt x="217" y="4"/>
                  <a:pt x="219" y="6"/>
                </a:cubicBezTo>
                <a:cubicBezTo>
                  <a:pt x="220" y="8"/>
                  <a:pt x="222" y="10"/>
                  <a:pt x="222" y="13"/>
                </a:cubicBezTo>
                <a:cubicBezTo>
                  <a:pt x="223" y="15"/>
                  <a:pt x="224" y="18"/>
                  <a:pt x="224" y="21"/>
                </a:cubicBezTo>
                <a:cubicBezTo>
                  <a:pt x="224" y="120"/>
                  <a:pt x="224" y="120"/>
                  <a:pt x="224" y="120"/>
                </a:cubicBezTo>
                <a:cubicBezTo>
                  <a:pt x="224" y="123"/>
                  <a:pt x="223" y="125"/>
                  <a:pt x="222" y="128"/>
                </a:cubicBezTo>
                <a:cubicBezTo>
                  <a:pt x="222" y="130"/>
                  <a:pt x="220" y="133"/>
                  <a:pt x="219" y="135"/>
                </a:cubicBezTo>
                <a:cubicBezTo>
                  <a:pt x="217" y="137"/>
                  <a:pt x="215" y="138"/>
                  <a:pt x="213" y="139"/>
                </a:cubicBezTo>
                <a:cubicBezTo>
                  <a:pt x="211" y="140"/>
                  <a:pt x="209" y="141"/>
                  <a:pt x="207" y="141"/>
                </a:cubicBezTo>
                <a:cubicBezTo>
                  <a:pt x="17" y="141"/>
                  <a:pt x="17" y="141"/>
                  <a:pt x="17" y="141"/>
                </a:cubicBezTo>
                <a:cubicBezTo>
                  <a:pt x="14" y="141"/>
                  <a:pt x="12" y="140"/>
                  <a:pt x="10" y="139"/>
                </a:cubicBezTo>
                <a:cubicBezTo>
                  <a:pt x="8" y="138"/>
                  <a:pt x="6" y="137"/>
                  <a:pt x="5" y="135"/>
                </a:cubicBezTo>
                <a:cubicBezTo>
                  <a:pt x="3" y="133"/>
                  <a:pt x="2" y="130"/>
                  <a:pt x="1" y="128"/>
                </a:cubicBezTo>
                <a:cubicBezTo>
                  <a:pt x="0" y="125"/>
                  <a:pt x="0" y="123"/>
                  <a:pt x="0" y="120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18"/>
                  <a:pt x="0" y="15"/>
                  <a:pt x="1" y="13"/>
                </a:cubicBezTo>
                <a:cubicBezTo>
                  <a:pt x="2" y="10"/>
                  <a:pt x="3" y="8"/>
                  <a:pt x="5" y="6"/>
                </a:cubicBezTo>
                <a:cubicBezTo>
                  <a:pt x="6" y="4"/>
                  <a:pt x="8" y="2"/>
                  <a:pt x="10" y="1"/>
                </a:cubicBezTo>
                <a:cubicBezTo>
                  <a:pt x="12" y="0"/>
                  <a:pt x="14" y="0"/>
                  <a:pt x="17" y="0"/>
                </a:cubicBezTo>
                <a:close/>
              </a:path>
            </a:pathLst>
          </a:custGeom>
          <a:solidFill>
            <a:srgbClr val="B0E3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" name="Freeform 317">
            <a:extLst>
              <a:ext uri="{FF2B5EF4-FFF2-40B4-BE49-F238E27FC236}">
                <a16:creationId xmlns:a16="http://schemas.microsoft.com/office/drawing/2014/main" id="{59B617B7-4678-2EFB-01F4-7C6ABB780CFD}"/>
              </a:ext>
            </a:extLst>
          </p:cNvPr>
          <p:cNvSpPr>
            <a:spLocks/>
          </p:cNvSpPr>
          <p:nvPr/>
        </p:nvSpPr>
        <p:spPr bwMode="auto">
          <a:xfrm>
            <a:off x="6137275" y="6021387"/>
            <a:ext cx="519113" cy="330200"/>
          </a:xfrm>
          <a:custGeom>
            <a:avLst/>
            <a:gdLst>
              <a:gd name="T0" fmla="*/ 19 w 228"/>
              <a:gd name="T1" fmla="*/ 2 h 145"/>
              <a:gd name="T2" fmla="*/ 19 w 228"/>
              <a:gd name="T3" fmla="*/ 4 h 145"/>
              <a:gd name="T4" fmla="*/ 209 w 228"/>
              <a:gd name="T5" fmla="*/ 4 h 145"/>
              <a:gd name="T6" fmla="*/ 214 w 228"/>
              <a:gd name="T7" fmla="*/ 5 h 145"/>
              <a:gd name="T8" fmla="*/ 219 w 228"/>
              <a:gd name="T9" fmla="*/ 9 h 145"/>
              <a:gd name="T10" fmla="*/ 222 w 228"/>
              <a:gd name="T11" fmla="*/ 15 h 145"/>
              <a:gd name="T12" fmla="*/ 224 w 228"/>
              <a:gd name="T13" fmla="*/ 23 h 145"/>
              <a:gd name="T14" fmla="*/ 224 w 228"/>
              <a:gd name="T15" fmla="*/ 122 h 145"/>
              <a:gd name="T16" fmla="*/ 222 w 228"/>
              <a:gd name="T17" fmla="*/ 129 h 145"/>
              <a:gd name="T18" fmla="*/ 219 w 228"/>
              <a:gd name="T19" fmla="*/ 135 h 145"/>
              <a:gd name="T20" fmla="*/ 214 w 228"/>
              <a:gd name="T21" fmla="*/ 140 h 145"/>
              <a:gd name="T22" fmla="*/ 209 w 228"/>
              <a:gd name="T23" fmla="*/ 141 h 145"/>
              <a:gd name="T24" fmla="*/ 19 w 228"/>
              <a:gd name="T25" fmla="*/ 141 h 145"/>
              <a:gd name="T26" fmla="*/ 13 w 228"/>
              <a:gd name="T27" fmla="*/ 140 h 145"/>
              <a:gd name="T28" fmla="*/ 8 w 228"/>
              <a:gd name="T29" fmla="*/ 135 h 145"/>
              <a:gd name="T30" fmla="*/ 5 w 228"/>
              <a:gd name="T31" fmla="*/ 129 h 145"/>
              <a:gd name="T32" fmla="*/ 4 w 228"/>
              <a:gd name="T33" fmla="*/ 122 h 145"/>
              <a:gd name="T34" fmla="*/ 4 w 228"/>
              <a:gd name="T35" fmla="*/ 23 h 145"/>
              <a:gd name="T36" fmla="*/ 5 w 228"/>
              <a:gd name="T37" fmla="*/ 15 h 145"/>
              <a:gd name="T38" fmla="*/ 8 w 228"/>
              <a:gd name="T39" fmla="*/ 9 h 145"/>
              <a:gd name="T40" fmla="*/ 13 w 228"/>
              <a:gd name="T41" fmla="*/ 5 h 145"/>
              <a:gd name="T42" fmla="*/ 19 w 228"/>
              <a:gd name="T43" fmla="*/ 4 h 145"/>
              <a:gd name="T44" fmla="*/ 19 w 228"/>
              <a:gd name="T45" fmla="*/ 2 h 145"/>
              <a:gd name="T46" fmla="*/ 19 w 228"/>
              <a:gd name="T47" fmla="*/ 0 h 145"/>
              <a:gd name="T48" fmla="*/ 11 w 228"/>
              <a:gd name="T49" fmla="*/ 1 h 145"/>
              <a:gd name="T50" fmla="*/ 5 w 228"/>
              <a:gd name="T51" fmla="*/ 6 h 145"/>
              <a:gd name="T52" fmla="*/ 1 w 228"/>
              <a:gd name="T53" fmla="*/ 14 h 145"/>
              <a:gd name="T54" fmla="*/ 0 w 228"/>
              <a:gd name="T55" fmla="*/ 23 h 145"/>
              <a:gd name="T56" fmla="*/ 0 w 228"/>
              <a:gd name="T57" fmla="*/ 122 h 145"/>
              <a:gd name="T58" fmla="*/ 1 w 228"/>
              <a:gd name="T59" fmla="*/ 130 h 145"/>
              <a:gd name="T60" fmla="*/ 5 w 228"/>
              <a:gd name="T61" fmla="*/ 138 h 145"/>
              <a:gd name="T62" fmla="*/ 11 w 228"/>
              <a:gd name="T63" fmla="*/ 143 h 145"/>
              <a:gd name="T64" fmla="*/ 19 w 228"/>
              <a:gd name="T65" fmla="*/ 145 h 145"/>
              <a:gd name="T66" fmla="*/ 209 w 228"/>
              <a:gd name="T67" fmla="*/ 145 h 145"/>
              <a:gd name="T68" fmla="*/ 216 w 228"/>
              <a:gd name="T69" fmla="*/ 143 h 145"/>
              <a:gd name="T70" fmla="*/ 222 w 228"/>
              <a:gd name="T71" fmla="*/ 138 h 145"/>
              <a:gd name="T72" fmla="*/ 226 w 228"/>
              <a:gd name="T73" fmla="*/ 130 h 145"/>
              <a:gd name="T74" fmla="*/ 228 w 228"/>
              <a:gd name="T75" fmla="*/ 122 h 145"/>
              <a:gd name="T76" fmla="*/ 228 w 228"/>
              <a:gd name="T77" fmla="*/ 23 h 145"/>
              <a:gd name="T78" fmla="*/ 226 w 228"/>
              <a:gd name="T79" fmla="*/ 14 h 145"/>
              <a:gd name="T80" fmla="*/ 222 w 228"/>
              <a:gd name="T81" fmla="*/ 6 h 145"/>
              <a:gd name="T82" fmla="*/ 216 w 228"/>
              <a:gd name="T83" fmla="*/ 1 h 145"/>
              <a:gd name="T84" fmla="*/ 209 w 228"/>
              <a:gd name="T85" fmla="*/ 0 h 145"/>
              <a:gd name="T86" fmla="*/ 19 w 228"/>
              <a:gd name="T87" fmla="*/ 0 h 145"/>
              <a:gd name="T88" fmla="*/ 19 w 228"/>
              <a:gd name="T89" fmla="*/ 2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28" h="145">
                <a:moveTo>
                  <a:pt x="19" y="2"/>
                </a:moveTo>
                <a:cubicBezTo>
                  <a:pt x="19" y="4"/>
                  <a:pt x="19" y="4"/>
                  <a:pt x="19" y="4"/>
                </a:cubicBezTo>
                <a:cubicBezTo>
                  <a:pt x="209" y="4"/>
                  <a:pt x="209" y="4"/>
                  <a:pt x="209" y="4"/>
                </a:cubicBezTo>
                <a:cubicBezTo>
                  <a:pt x="211" y="4"/>
                  <a:pt x="213" y="4"/>
                  <a:pt x="214" y="5"/>
                </a:cubicBezTo>
                <a:cubicBezTo>
                  <a:pt x="216" y="6"/>
                  <a:pt x="218" y="7"/>
                  <a:pt x="219" y="9"/>
                </a:cubicBezTo>
                <a:cubicBezTo>
                  <a:pt x="221" y="11"/>
                  <a:pt x="222" y="13"/>
                  <a:pt x="222" y="15"/>
                </a:cubicBezTo>
                <a:cubicBezTo>
                  <a:pt x="223" y="18"/>
                  <a:pt x="224" y="20"/>
                  <a:pt x="224" y="23"/>
                </a:cubicBezTo>
                <a:cubicBezTo>
                  <a:pt x="224" y="122"/>
                  <a:pt x="224" y="122"/>
                  <a:pt x="224" y="122"/>
                </a:cubicBezTo>
                <a:cubicBezTo>
                  <a:pt x="224" y="124"/>
                  <a:pt x="223" y="127"/>
                  <a:pt x="222" y="129"/>
                </a:cubicBezTo>
                <a:cubicBezTo>
                  <a:pt x="222" y="132"/>
                  <a:pt x="221" y="134"/>
                  <a:pt x="219" y="135"/>
                </a:cubicBezTo>
                <a:cubicBezTo>
                  <a:pt x="218" y="137"/>
                  <a:pt x="216" y="139"/>
                  <a:pt x="214" y="140"/>
                </a:cubicBezTo>
                <a:cubicBezTo>
                  <a:pt x="213" y="140"/>
                  <a:pt x="211" y="141"/>
                  <a:pt x="209" y="141"/>
                </a:cubicBezTo>
                <a:cubicBezTo>
                  <a:pt x="19" y="141"/>
                  <a:pt x="19" y="141"/>
                  <a:pt x="19" y="141"/>
                </a:cubicBezTo>
                <a:cubicBezTo>
                  <a:pt x="17" y="141"/>
                  <a:pt x="15" y="140"/>
                  <a:pt x="13" y="140"/>
                </a:cubicBezTo>
                <a:cubicBezTo>
                  <a:pt x="11" y="139"/>
                  <a:pt x="10" y="137"/>
                  <a:pt x="8" y="135"/>
                </a:cubicBezTo>
                <a:cubicBezTo>
                  <a:pt x="7" y="134"/>
                  <a:pt x="6" y="132"/>
                  <a:pt x="5" y="129"/>
                </a:cubicBezTo>
                <a:cubicBezTo>
                  <a:pt x="4" y="127"/>
                  <a:pt x="4" y="124"/>
                  <a:pt x="4" y="122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0"/>
                  <a:pt x="4" y="18"/>
                  <a:pt x="5" y="15"/>
                </a:cubicBezTo>
                <a:cubicBezTo>
                  <a:pt x="6" y="13"/>
                  <a:pt x="7" y="11"/>
                  <a:pt x="8" y="9"/>
                </a:cubicBezTo>
                <a:cubicBezTo>
                  <a:pt x="10" y="7"/>
                  <a:pt x="11" y="6"/>
                  <a:pt x="13" y="5"/>
                </a:cubicBezTo>
                <a:cubicBezTo>
                  <a:pt x="15" y="4"/>
                  <a:pt x="17" y="4"/>
                  <a:pt x="19" y="4"/>
                </a:cubicBezTo>
                <a:cubicBezTo>
                  <a:pt x="19" y="2"/>
                  <a:pt x="19" y="2"/>
                  <a:pt x="19" y="2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0"/>
                  <a:pt x="14" y="0"/>
                  <a:pt x="11" y="1"/>
                </a:cubicBezTo>
                <a:cubicBezTo>
                  <a:pt x="9" y="3"/>
                  <a:pt x="7" y="4"/>
                  <a:pt x="5" y="6"/>
                </a:cubicBezTo>
                <a:cubicBezTo>
                  <a:pt x="3" y="9"/>
                  <a:pt x="2" y="11"/>
                  <a:pt x="1" y="14"/>
                </a:cubicBezTo>
                <a:cubicBezTo>
                  <a:pt x="0" y="17"/>
                  <a:pt x="0" y="20"/>
                  <a:pt x="0" y="23"/>
                </a:cubicBezTo>
                <a:cubicBezTo>
                  <a:pt x="0" y="122"/>
                  <a:pt x="0" y="122"/>
                  <a:pt x="0" y="122"/>
                </a:cubicBezTo>
                <a:cubicBezTo>
                  <a:pt x="0" y="125"/>
                  <a:pt x="0" y="128"/>
                  <a:pt x="1" y="130"/>
                </a:cubicBezTo>
                <a:cubicBezTo>
                  <a:pt x="2" y="133"/>
                  <a:pt x="3" y="136"/>
                  <a:pt x="5" y="138"/>
                </a:cubicBezTo>
                <a:cubicBezTo>
                  <a:pt x="7" y="140"/>
                  <a:pt x="9" y="142"/>
                  <a:pt x="11" y="143"/>
                </a:cubicBezTo>
                <a:cubicBezTo>
                  <a:pt x="14" y="144"/>
                  <a:pt x="16" y="145"/>
                  <a:pt x="19" y="145"/>
                </a:cubicBezTo>
                <a:cubicBezTo>
                  <a:pt x="209" y="145"/>
                  <a:pt x="209" y="145"/>
                  <a:pt x="209" y="145"/>
                </a:cubicBezTo>
                <a:cubicBezTo>
                  <a:pt x="211" y="145"/>
                  <a:pt x="214" y="144"/>
                  <a:pt x="216" y="143"/>
                </a:cubicBezTo>
                <a:cubicBezTo>
                  <a:pt x="219" y="142"/>
                  <a:pt x="221" y="140"/>
                  <a:pt x="222" y="138"/>
                </a:cubicBezTo>
                <a:cubicBezTo>
                  <a:pt x="224" y="136"/>
                  <a:pt x="225" y="133"/>
                  <a:pt x="226" y="130"/>
                </a:cubicBezTo>
                <a:cubicBezTo>
                  <a:pt x="227" y="128"/>
                  <a:pt x="228" y="125"/>
                  <a:pt x="228" y="122"/>
                </a:cubicBezTo>
                <a:cubicBezTo>
                  <a:pt x="228" y="23"/>
                  <a:pt x="228" y="23"/>
                  <a:pt x="228" y="23"/>
                </a:cubicBezTo>
                <a:cubicBezTo>
                  <a:pt x="228" y="20"/>
                  <a:pt x="227" y="17"/>
                  <a:pt x="226" y="14"/>
                </a:cubicBezTo>
                <a:cubicBezTo>
                  <a:pt x="225" y="11"/>
                  <a:pt x="224" y="9"/>
                  <a:pt x="222" y="6"/>
                </a:cubicBezTo>
                <a:cubicBezTo>
                  <a:pt x="221" y="4"/>
                  <a:pt x="219" y="3"/>
                  <a:pt x="216" y="1"/>
                </a:cubicBezTo>
                <a:cubicBezTo>
                  <a:pt x="214" y="0"/>
                  <a:pt x="211" y="0"/>
                  <a:pt x="209" y="0"/>
                </a:cubicBezTo>
                <a:cubicBezTo>
                  <a:pt x="19" y="0"/>
                  <a:pt x="19" y="0"/>
                  <a:pt x="19" y="0"/>
                </a:cubicBezTo>
                <a:lnTo>
                  <a:pt x="19" y="2"/>
                </a:lnTo>
                <a:close/>
              </a:path>
            </a:pathLst>
          </a:custGeom>
          <a:solidFill>
            <a:srgbClr val="0E80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Freeform 318">
            <a:extLst>
              <a:ext uri="{FF2B5EF4-FFF2-40B4-BE49-F238E27FC236}">
                <a16:creationId xmlns:a16="http://schemas.microsoft.com/office/drawing/2014/main" id="{A486E575-5CEA-4187-E9F5-59EAC41649EC}"/>
              </a:ext>
            </a:extLst>
          </p:cNvPr>
          <p:cNvSpPr>
            <a:spLocks/>
          </p:cNvSpPr>
          <p:nvPr/>
        </p:nvSpPr>
        <p:spPr bwMode="auto">
          <a:xfrm>
            <a:off x="5834063" y="5046662"/>
            <a:ext cx="433388" cy="263525"/>
          </a:xfrm>
          <a:custGeom>
            <a:avLst/>
            <a:gdLst>
              <a:gd name="T0" fmla="*/ 3 w 273"/>
              <a:gd name="T1" fmla="*/ 3 h 166"/>
              <a:gd name="T2" fmla="*/ 3 w 273"/>
              <a:gd name="T3" fmla="*/ 6 h 166"/>
              <a:gd name="T4" fmla="*/ 267 w 273"/>
              <a:gd name="T5" fmla="*/ 6 h 166"/>
              <a:gd name="T6" fmla="*/ 267 w 273"/>
              <a:gd name="T7" fmla="*/ 161 h 166"/>
              <a:gd name="T8" fmla="*/ 6 w 273"/>
              <a:gd name="T9" fmla="*/ 161 h 166"/>
              <a:gd name="T10" fmla="*/ 6 w 273"/>
              <a:gd name="T11" fmla="*/ 3 h 166"/>
              <a:gd name="T12" fmla="*/ 3 w 273"/>
              <a:gd name="T13" fmla="*/ 3 h 166"/>
              <a:gd name="T14" fmla="*/ 3 w 273"/>
              <a:gd name="T15" fmla="*/ 6 h 166"/>
              <a:gd name="T16" fmla="*/ 3 w 273"/>
              <a:gd name="T17" fmla="*/ 3 h 166"/>
              <a:gd name="T18" fmla="*/ 0 w 273"/>
              <a:gd name="T19" fmla="*/ 3 h 166"/>
              <a:gd name="T20" fmla="*/ 0 w 273"/>
              <a:gd name="T21" fmla="*/ 166 h 166"/>
              <a:gd name="T22" fmla="*/ 273 w 273"/>
              <a:gd name="T23" fmla="*/ 166 h 166"/>
              <a:gd name="T24" fmla="*/ 273 w 273"/>
              <a:gd name="T25" fmla="*/ 0 h 166"/>
              <a:gd name="T26" fmla="*/ 0 w 273"/>
              <a:gd name="T27" fmla="*/ 0 h 166"/>
              <a:gd name="T28" fmla="*/ 0 w 273"/>
              <a:gd name="T29" fmla="*/ 3 h 166"/>
              <a:gd name="T30" fmla="*/ 3 w 273"/>
              <a:gd name="T31" fmla="*/ 3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73" h="166">
                <a:moveTo>
                  <a:pt x="3" y="3"/>
                </a:moveTo>
                <a:lnTo>
                  <a:pt x="3" y="6"/>
                </a:lnTo>
                <a:lnTo>
                  <a:pt x="267" y="6"/>
                </a:lnTo>
                <a:lnTo>
                  <a:pt x="267" y="161"/>
                </a:lnTo>
                <a:lnTo>
                  <a:pt x="6" y="161"/>
                </a:lnTo>
                <a:lnTo>
                  <a:pt x="6" y="3"/>
                </a:lnTo>
                <a:lnTo>
                  <a:pt x="3" y="3"/>
                </a:lnTo>
                <a:lnTo>
                  <a:pt x="3" y="6"/>
                </a:lnTo>
                <a:lnTo>
                  <a:pt x="3" y="3"/>
                </a:lnTo>
                <a:lnTo>
                  <a:pt x="0" y="3"/>
                </a:lnTo>
                <a:lnTo>
                  <a:pt x="0" y="166"/>
                </a:lnTo>
                <a:lnTo>
                  <a:pt x="273" y="166"/>
                </a:lnTo>
                <a:lnTo>
                  <a:pt x="273" y="0"/>
                </a:lnTo>
                <a:lnTo>
                  <a:pt x="0" y="0"/>
                </a:lnTo>
                <a:lnTo>
                  <a:pt x="0" y="3"/>
                </a:lnTo>
                <a:lnTo>
                  <a:pt x="3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" name="Rectangle 319">
            <a:extLst>
              <a:ext uri="{FF2B5EF4-FFF2-40B4-BE49-F238E27FC236}">
                <a16:creationId xmlns:a16="http://schemas.microsoft.com/office/drawing/2014/main" id="{5AEDFA36-D1D0-5553-E15C-4073517437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6138" y="5129212"/>
            <a:ext cx="322263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Shrug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1" name="Rectangle 320">
            <a:extLst>
              <a:ext uri="{FF2B5EF4-FFF2-40B4-BE49-F238E27FC236}">
                <a16:creationId xmlns:a16="http://schemas.microsoft.com/office/drawing/2014/main" id="{9142DA8A-7EEF-141D-BA4E-A2912958ED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1163" y="6140449"/>
            <a:ext cx="51435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Questioning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2" name="Rectangle 321">
            <a:extLst>
              <a:ext uri="{FF2B5EF4-FFF2-40B4-BE49-F238E27FC236}">
                <a16:creationId xmlns:a16="http://schemas.microsoft.com/office/drawing/2014/main" id="{583C719D-EF87-B3DE-D8B9-23503C5A21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8088" y="6137274"/>
            <a:ext cx="28733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Queer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3" name="Rectangle 322">
            <a:extLst>
              <a:ext uri="{FF2B5EF4-FFF2-40B4-BE49-F238E27FC236}">
                <a16:creationId xmlns:a16="http://schemas.microsoft.com/office/drawing/2014/main" id="{D6DB6935-6C7D-9980-D3B0-94F2DFC05E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2738" y="5564187"/>
            <a:ext cx="614363" cy="311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" name="Freeform 323">
            <a:extLst>
              <a:ext uri="{FF2B5EF4-FFF2-40B4-BE49-F238E27FC236}">
                <a16:creationId xmlns:a16="http://schemas.microsoft.com/office/drawing/2014/main" id="{5016FD0E-D753-09D8-F48A-B7637ABB819C}"/>
              </a:ext>
            </a:extLst>
          </p:cNvPr>
          <p:cNvSpPr>
            <a:spLocks/>
          </p:cNvSpPr>
          <p:nvPr/>
        </p:nvSpPr>
        <p:spPr bwMode="auto">
          <a:xfrm>
            <a:off x="5387975" y="5559424"/>
            <a:ext cx="623888" cy="320675"/>
          </a:xfrm>
          <a:custGeom>
            <a:avLst/>
            <a:gdLst>
              <a:gd name="T0" fmla="*/ 3 w 393"/>
              <a:gd name="T1" fmla="*/ 3 h 202"/>
              <a:gd name="T2" fmla="*/ 3 w 393"/>
              <a:gd name="T3" fmla="*/ 6 h 202"/>
              <a:gd name="T4" fmla="*/ 387 w 393"/>
              <a:gd name="T5" fmla="*/ 6 h 202"/>
              <a:gd name="T6" fmla="*/ 387 w 393"/>
              <a:gd name="T7" fmla="*/ 196 h 202"/>
              <a:gd name="T8" fmla="*/ 6 w 393"/>
              <a:gd name="T9" fmla="*/ 196 h 202"/>
              <a:gd name="T10" fmla="*/ 6 w 393"/>
              <a:gd name="T11" fmla="*/ 3 h 202"/>
              <a:gd name="T12" fmla="*/ 3 w 393"/>
              <a:gd name="T13" fmla="*/ 3 h 202"/>
              <a:gd name="T14" fmla="*/ 3 w 393"/>
              <a:gd name="T15" fmla="*/ 6 h 202"/>
              <a:gd name="T16" fmla="*/ 3 w 393"/>
              <a:gd name="T17" fmla="*/ 3 h 202"/>
              <a:gd name="T18" fmla="*/ 0 w 393"/>
              <a:gd name="T19" fmla="*/ 3 h 202"/>
              <a:gd name="T20" fmla="*/ 0 w 393"/>
              <a:gd name="T21" fmla="*/ 202 h 202"/>
              <a:gd name="T22" fmla="*/ 393 w 393"/>
              <a:gd name="T23" fmla="*/ 202 h 202"/>
              <a:gd name="T24" fmla="*/ 393 w 393"/>
              <a:gd name="T25" fmla="*/ 0 h 202"/>
              <a:gd name="T26" fmla="*/ 0 w 393"/>
              <a:gd name="T27" fmla="*/ 0 h 202"/>
              <a:gd name="T28" fmla="*/ 0 w 393"/>
              <a:gd name="T29" fmla="*/ 3 h 202"/>
              <a:gd name="T30" fmla="*/ 3 w 393"/>
              <a:gd name="T31" fmla="*/ 3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93" h="202">
                <a:moveTo>
                  <a:pt x="3" y="3"/>
                </a:moveTo>
                <a:lnTo>
                  <a:pt x="3" y="6"/>
                </a:lnTo>
                <a:lnTo>
                  <a:pt x="387" y="6"/>
                </a:lnTo>
                <a:lnTo>
                  <a:pt x="387" y="196"/>
                </a:lnTo>
                <a:lnTo>
                  <a:pt x="6" y="196"/>
                </a:lnTo>
                <a:lnTo>
                  <a:pt x="6" y="3"/>
                </a:lnTo>
                <a:lnTo>
                  <a:pt x="3" y="3"/>
                </a:lnTo>
                <a:lnTo>
                  <a:pt x="3" y="6"/>
                </a:lnTo>
                <a:lnTo>
                  <a:pt x="3" y="3"/>
                </a:lnTo>
                <a:lnTo>
                  <a:pt x="0" y="3"/>
                </a:lnTo>
                <a:lnTo>
                  <a:pt x="0" y="202"/>
                </a:lnTo>
                <a:lnTo>
                  <a:pt x="393" y="202"/>
                </a:lnTo>
                <a:lnTo>
                  <a:pt x="393" y="0"/>
                </a:lnTo>
                <a:lnTo>
                  <a:pt x="0" y="0"/>
                </a:lnTo>
                <a:lnTo>
                  <a:pt x="0" y="3"/>
                </a:lnTo>
                <a:lnTo>
                  <a:pt x="3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" name="Rectangle 324">
            <a:extLst>
              <a:ext uri="{FF2B5EF4-FFF2-40B4-BE49-F238E27FC236}">
                <a16:creationId xmlns:a16="http://schemas.microsoft.com/office/drawing/2014/main" id="{18457246-15D3-3D0D-C679-32D9356DD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4250" y="5565774"/>
            <a:ext cx="660400" cy="3127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Freeform 325">
            <a:extLst>
              <a:ext uri="{FF2B5EF4-FFF2-40B4-BE49-F238E27FC236}">
                <a16:creationId xmlns:a16="http://schemas.microsoft.com/office/drawing/2014/main" id="{36959056-88A1-9CDE-B316-5013350A9F76}"/>
              </a:ext>
            </a:extLst>
          </p:cNvPr>
          <p:cNvSpPr>
            <a:spLocks/>
          </p:cNvSpPr>
          <p:nvPr/>
        </p:nvSpPr>
        <p:spPr bwMode="auto">
          <a:xfrm>
            <a:off x="6059488" y="5561012"/>
            <a:ext cx="669925" cy="320675"/>
          </a:xfrm>
          <a:custGeom>
            <a:avLst/>
            <a:gdLst>
              <a:gd name="T0" fmla="*/ 3 w 422"/>
              <a:gd name="T1" fmla="*/ 3 h 202"/>
              <a:gd name="T2" fmla="*/ 3 w 422"/>
              <a:gd name="T3" fmla="*/ 6 h 202"/>
              <a:gd name="T4" fmla="*/ 416 w 422"/>
              <a:gd name="T5" fmla="*/ 6 h 202"/>
              <a:gd name="T6" fmla="*/ 416 w 422"/>
              <a:gd name="T7" fmla="*/ 197 h 202"/>
              <a:gd name="T8" fmla="*/ 6 w 422"/>
              <a:gd name="T9" fmla="*/ 197 h 202"/>
              <a:gd name="T10" fmla="*/ 6 w 422"/>
              <a:gd name="T11" fmla="*/ 3 h 202"/>
              <a:gd name="T12" fmla="*/ 3 w 422"/>
              <a:gd name="T13" fmla="*/ 3 h 202"/>
              <a:gd name="T14" fmla="*/ 3 w 422"/>
              <a:gd name="T15" fmla="*/ 6 h 202"/>
              <a:gd name="T16" fmla="*/ 3 w 422"/>
              <a:gd name="T17" fmla="*/ 3 h 202"/>
              <a:gd name="T18" fmla="*/ 0 w 422"/>
              <a:gd name="T19" fmla="*/ 3 h 202"/>
              <a:gd name="T20" fmla="*/ 0 w 422"/>
              <a:gd name="T21" fmla="*/ 202 h 202"/>
              <a:gd name="T22" fmla="*/ 422 w 422"/>
              <a:gd name="T23" fmla="*/ 202 h 202"/>
              <a:gd name="T24" fmla="*/ 422 w 422"/>
              <a:gd name="T25" fmla="*/ 0 h 202"/>
              <a:gd name="T26" fmla="*/ 0 w 422"/>
              <a:gd name="T27" fmla="*/ 0 h 202"/>
              <a:gd name="T28" fmla="*/ 0 w 422"/>
              <a:gd name="T29" fmla="*/ 3 h 202"/>
              <a:gd name="T30" fmla="*/ 3 w 422"/>
              <a:gd name="T31" fmla="*/ 3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22" h="202">
                <a:moveTo>
                  <a:pt x="3" y="3"/>
                </a:moveTo>
                <a:lnTo>
                  <a:pt x="3" y="6"/>
                </a:lnTo>
                <a:lnTo>
                  <a:pt x="416" y="6"/>
                </a:lnTo>
                <a:lnTo>
                  <a:pt x="416" y="197"/>
                </a:lnTo>
                <a:lnTo>
                  <a:pt x="6" y="197"/>
                </a:lnTo>
                <a:lnTo>
                  <a:pt x="6" y="3"/>
                </a:lnTo>
                <a:lnTo>
                  <a:pt x="3" y="3"/>
                </a:lnTo>
                <a:lnTo>
                  <a:pt x="3" y="6"/>
                </a:lnTo>
                <a:lnTo>
                  <a:pt x="3" y="3"/>
                </a:lnTo>
                <a:lnTo>
                  <a:pt x="0" y="3"/>
                </a:lnTo>
                <a:lnTo>
                  <a:pt x="0" y="202"/>
                </a:lnTo>
                <a:lnTo>
                  <a:pt x="422" y="202"/>
                </a:lnTo>
                <a:lnTo>
                  <a:pt x="422" y="0"/>
                </a:lnTo>
                <a:lnTo>
                  <a:pt x="0" y="0"/>
                </a:lnTo>
                <a:lnTo>
                  <a:pt x="0" y="3"/>
                </a:lnTo>
                <a:lnTo>
                  <a:pt x="3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" name="Rectangle 326">
            <a:extLst>
              <a:ext uri="{FF2B5EF4-FFF2-40B4-BE49-F238E27FC236}">
                <a16:creationId xmlns:a16="http://schemas.microsoft.com/office/drawing/2014/main" id="{13DCE2A7-5290-CF8D-6E36-4252D736CE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3150" y="5630862"/>
            <a:ext cx="56038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I’m good with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8" name="Rectangle 327">
            <a:extLst>
              <a:ext uri="{FF2B5EF4-FFF2-40B4-BE49-F238E27FC236}">
                <a16:creationId xmlns:a16="http://schemas.microsoft.com/office/drawing/2014/main" id="{D8515E93-077C-4E07-E63A-207EC6F3E3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7113" y="5721349"/>
            <a:ext cx="564257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one simple word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9" name="Rectangle 328">
            <a:extLst>
              <a:ext uri="{FF2B5EF4-FFF2-40B4-BE49-F238E27FC236}">
                <a16:creationId xmlns:a16="http://schemas.microsoft.com/office/drawing/2014/main" id="{A4DEAAF3-5CCE-5E8D-219E-1DB2365741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9250" y="5634037"/>
            <a:ext cx="62706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I’m still figuring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0" name="Rectangle 329">
            <a:extLst>
              <a:ext uri="{FF2B5EF4-FFF2-40B4-BE49-F238E27FC236}">
                <a16:creationId xmlns:a16="http://schemas.microsoft.com/office/drawing/2014/main" id="{1629D490-5DFC-2F02-19CF-7E7DEADCAD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1813" y="5732462"/>
            <a:ext cx="23495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it out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1" name="Freeform 330">
            <a:extLst>
              <a:ext uri="{FF2B5EF4-FFF2-40B4-BE49-F238E27FC236}">
                <a16:creationId xmlns:a16="http://schemas.microsoft.com/office/drawing/2014/main" id="{1DB48BCB-DFF9-9C50-8F9C-674551D9718C}"/>
              </a:ext>
            </a:extLst>
          </p:cNvPr>
          <p:cNvSpPr>
            <a:spLocks/>
          </p:cNvSpPr>
          <p:nvPr/>
        </p:nvSpPr>
        <p:spPr bwMode="auto">
          <a:xfrm>
            <a:off x="5697538" y="5307012"/>
            <a:ext cx="355600" cy="184150"/>
          </a:xfrm>
          <a:custGeom>
            <a:avLst/>
            <a:gdLst>
              <a:gd name="T0" fmla="*/ 218 w 224"/>
              <a:gd name="T1" fmla="*/ 0 h 116"/>
              <a:gd name="T2" fmla="*/ 218 w 224"/>
              <a:gd name="T3" fmla="*/ 64 h 116"/>
              <a:gd name="T4" fmla="*/ 0 w 224"/>
              <a:gd name="T5" fmla="*/ 64 h 116"/>
              <a:gd name="T6" fmla="*/ 0 w 224"/>
              <a:gd name="T7" fmla="*/ 116 h 116"/>
              <a:gd name="T8" fmla="*/ 6 w 224"/>
              <a:gd name="T9" fmla="*/ 116 h 116"/>
              <a:gd name="T10" fmla="*/ 6 w 224"/>
              <a:gd name="T11" fmla="*/ 70 h 116"/>
              <a:gd name="T12" fmla="*/ 224 w 224"/>
              <a:gd name="T13" fmla="*/ 70 h 116"/>
              <a:gd name="T14" fmla="*/ 224 w 224"/>
              <a:gd name="T15" fmla="*/ 0 h 116"/>
              <a:gd name="T16" fmla="*/ 218 w 224"/>
              <a:gd name="T17" fmla="*/ 0 h 116"/>
              <a:gd name="T18" fmla="*/ 218 w 224"/>
              <a:gd name="T1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4" h="116">
                <a:moveTo>
                  <a:pt x="218" y="0"/>
                </a:moveTo>
                <a:lnTo>
                  <a:pt x="218" y="64"/>
                </a:lnTo>
                <a:lnTo>
                  <a:pt x="0" y="64"/>
                </a:lnTo>
                <a:lnTo>
                  <a:pt x="0" y="116"/>
                </a:lnTo>
                <a:lnTo>
                  <a:pt x="6" y="116"/>
                </a:lnTo>
                <a:lnTo>
                  <a:pt x="6" y="70"/>
                </a:lnTo>
                <a:lnTo>
                  <a:pt x="224" y="70"/>
                </a:lnTo>
                <a:lnTo>
                  <a:pt x="224" y="0"/>
                </a:lnTo>
                <a:lnTo>
                  <a:pt x="218" y="0"/>
                </a:lnTo>
                <a:lnTo>
                  <a:pt x="21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" name="Freeform 331">
            <a:extLst>
              <a:ext uri="{FF2B5EF4-FFF2-40B4-BE49-F238E27FC236}">
                <a16:creationId xmlns:a16="http://schemas.microsoft.com/office/drawing/2014/main" id="{5D39FEE5-9458-8B19-20F4-B578B49B1EF9}"/>
              </a:ext>
            </a:extLst>
          </p:cNvPr>
          <p:cNvSpPr>
            <a:spLocks/>
          </p:cNvSpPr>
          <p:nvPr/>
        </p:nvSpPr>
        <p:spPr bwMode="auto">
          <a:xfrm>
            <a:off x="5665788" y="5480049"/>
            <a:ext cx="73025" cy="63500"/>
          </a:xfrm>
          <a:custGeom>
            <a:avLst/>
            <a:gdLst>
              <a:gd name="T0" fmla="*/ 0 w 46"/>
              <a:gd name="T1" fmla="*/ 0 h 40"/>
              <a:gd name="T2" fmla="*/ 23 w 46"/>
              <a:gd name="T3" fmla="*/ 40 h 40"/>
              <a:gd name="T4" fmla="*/ 46 w 46"/>
              <a:gd name="T5" fmla="*/ 0 h 40"/>
              <a:gd name="T6" fmla="*/ 0 w 46"/>
              <a:gd name="T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0">
                <a:moveTo>
                  <a:pt x="0" y="0"/>
                </a:moveTo>
                <a:lnTo>
                  <a:pt x="23" y="40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" name="Freeform 332">
            <a:extLst>
              <a:ext uri="{FF2B5EF4-FFF2-40B4-BE49-F238E27FC236}">
                <a16:creationId xmlns:a16="http://schemas.microsoft.com/office/drawing/2014/main" id="{CFDE1824-F6D9-F993-709C-B22CCC9CFE5C}"/>
              </a:ext>
            </a:extLst>
          </p:cNvPr>
          <p:cNvSpPr>
            <a:spLocks/>
          </p:cNvSpPr>
          <p:nvPr/>
        </p:nvSpPr>
        <p:spPr bwMode="auto">
          <a:xfrm>
            <a:off x="6042025" y="5307012"/>
            <a:ext cx="357188" cy="184150"/>
          </a:xfrm>
          <a:custGeom>
            <a:avLst/>
            <a:gdLst>
              <a:gd name="T0" fmla="*/ 0 w 225"/>
              <a:gd name="T1" fmla="*/ 0 h 116"/>
              <a:gd name="T2" fmla="*/ 0 w 225"/>
              <a:gd name="T3" fmla="*/ 70 h 116"/>
              <a:gd name="T4" fmla="*/ 219 w 225"/>
              <a:gd name="T5" fmla="*/ 70 h 116"/>
              <a:gd name="T6" fmla="*/ 219 w 225"/>
              <a:gd name="T7" fmla="*/ 116 h 116"/>
              <a:gd name="T8" fmla="*/ 225 w 225"/>
              <a:gd name="T9" fmla="*/ 116 h 116"/>
              <a:gd name="T10" fmla="*/ 225 w 225"/>
              <a:gd name="T11" fmla="*/ 64 h 116"/>
              <a:gd name="T12" fmla="*/ 5 w 225"/>
              <a:gd name="T13" fmla="*/ 64 h 116"/>
              <a:gd name="T14" fmla="*/ 5 w 225"/>
              <a:gd name="T15" fmla="*/ 0 h 116"/>
              <a:gd name="T16" fmla="*/ 0 w 225"/>
              <a:gd name="T17" fmla="*/ 0 h 116"/>
              <a:gd name="T18" fmla="*/ 0 w 225"/>
              <a:gd name="T1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5" h="116">
                <a:moveTo>
                  <a:pt x="0" y="0"/>
                </a:moveTo>
                <a:lnTo>
                  <a:pt x="0" y="70"/>
                </a:lnTo>
                <a:lnTo>
                  <a:pt x="219" y="70"/>
                </a:lnTo>
                <a:lnTo>
                  <a:pt x="219" y="116"/>
                </a:lnTo>
                <a:lnTo>
                  <a:pt x="225" y="116"/>
                </a:lnTo>
                <a:lnTo>
                  <a:pt x="225" y="64"/>
                </a:lnTo>
                <a:lnTo>
                  <a:pt x="5" y="64"/>
                </a:lnTo>
                <a:lnTo>
                  <a:pt x="5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" name="Freeform 333">
            <a:extLst>
              <a:ext uri="{FF2B5EF4-FFF2-40B4-BE49-F238E27FC236}">
                <a16:creationId xmlns:a16="http://schemas.microsoft.com/office/drawing/2014/main" id="{CC5ED17E-67AD-0B64-98F6-D6E90292882F}"/>
              </a:ext>
            </a:extLst>
          </p:cNvPr>
          <p:cNvSpPr>
            <a:spLocks/>
          </p:cNvSpPr>
          <p:nvPr/>
        </p:nvSpPr>
        <p:spPr bwMode="auto">
          <a:xfrm>
            <a:off x="6357938" y="5480049"/>
            <a:ext cx="73025" cy="63500"/>
          </a:xfrm>
          <a:custGeom>
            <a:avLst/>
            <a:gdLst>
              <a:gd name="T0" fmla="*/ 0 w 46"/>
              <a:gd name="T1" fmla="*/ 0 h 40"/>
              <a:gd name="T2" fmla="*/ 23 w 46"/>
              <a:gd name="T3" fmla="*/ 40 h 40"/>
              <a:gd name="T4" fmla="*/ 46 w 46"/>
              <a:gd name="T5" fmla="*/ 0 h 40"/>
              <a:gd name="T6" fmla="*/ 0 w 46"/>
              <a:gd name="T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0">
                <a:moveTo>
                  <a:pt x="0" y="0"/>
                </a:moveTo>
                <a:lnTo>
                  <a:pt x="23" y="40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" name="Rectangle 334">
            <a:extLst>
              <a:ext uri="{FF2B5EF4-FFF2-40B4-BE49-F238E27FC236}">
                <a16:creationId xmlns:a16="http://schemas.microsoft.com/office/drawing/2014/main" id="{00D4E3E6-D09E-C549-6E1B-BB06CF8904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5950" y="5884862"/>
            <a:ext cx="7938" cy="889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Freeform 335">
            <a:extLst>
              <a:ext uri="{FF2B5EF4-FFF2-40B4-BE49-F238E27FC236}">
                <a16:creationId xmlns:a16="http://schemas.microsoft.com/office/drawing/2014/main" id="{527A636B-FC54-2E9B-9F77-49AD9077D7E6}"/>
              </a:ext>
            </a:extLst>
          </p:cNvPr>
          <p:cNvSpPr>
            <a:spLocks/>
          </p:cNvSpPr>
          <p:nvPr/>
        </p:nvSpPr>
        <p:spPr bwMode="auto">
          <a:xfrm>
            <a:off x="5695950" y="5884862"/>
            <a:ext cx="7938" cy="88900"/>
          </a:xfrm>
          <a:custGeom>
            <a:avLst/>
            <a:gdLst>
              <a:gd name="T0" fmla="*/ 0 w 5"/>
              <a:gd name="T1" fmla="*/ 0 h 56"/>
              <a:gd name="T2" fmla="*/ 0 w 5"/>
              <a:gd name="T3" fmla="*/ 56 h 56"/>
              <a:gd name="T4" fmla="*/ 5 w 5"/>
              <a:gd name="T5" fmla="*/ 56 h 56"/>
              <a:gd name="T6" fmla="*/ 5 w 5"/>
              <a:gd name="T7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56">
                <a:moveTo>
                  <a:pt x="0" y="0"/>
                </a:moveTo>
                <a:lnTo>
                  <a:pt x="0" y="56"/>
                </a:lnTo>
                <a:lnTo>
                  <a:pt x="5" y="56"/>
                </a:lnTo>
                <a:lnTo>
                  <a:pt x="5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" name="Freeform 336">
            <a:extLst>
              <a:ext uri="{FF2B5EF4-FFF2-40B4-BE49-F238E27FC236}">
                <a16:creationId xmlns:a16="http://schemas.microsoft.com/office/drawing/2014/main" id="{81C50CA5-4E37-1414-D1B2-52B5BA095C46}"/>
              </a:ext>
            </a:extLst>
          </p:cNvPr>
          <p:cNvSpPr>
            <a:spLocks/>
          </p:cNvSpPr>
          <p:nvPr/>
        </p:nvSpPr>
        <p:spPr bwMode="auto">
          <a:xfrm>
            <a:off x="5664200" y="5962649"/>
            <a:ext cx="73025" cy="63500"/>
          </a:xfrm>
          <a:custGeom>
            <a:avLst/>
            <a:gdLst>
              <a:gd name="T0" fmla="*/ 0 w 46"/>
              <a:gd name="T1" fmla="*/ 0 h 40"/>
              <a:gd name="T2" fmla="*/ 23 w 46"/>
              <a:gd name="T3" fmla="*/ 40 h 40"/>
              <a:gd name="T4" fmla="*/ 46 w 46"/>
              <a:gd name="T5" fmla="*/ 0 h 40"/>
              <a:gd name="T6" fmla="*/ 0 w 46"/>
              <a:gd name="T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0">
                <a:moveTo>
                  <a:pt x="0" y="0"/>
                </a:moveTo>
                <a:lnTo>
                  <a:pt x="23" y="40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Rectangle 337">
            <a:extLst>
              <a:ext uri="{FF2B5EF4-FFF2-40B4-BE49-F238E27FC236}">
                <a16:creationId xmlns:a16="http://schemas.microsoft.com/office/drawing/2014/main" id="{1CDE7373-033C-44C4-854C-ED62861423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9688" y="5878512"/>
            <a:ext cx="9525" cy="8572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9" name="Freeform 338">
            <a:extLst>
              <a:ext uri="{FF2B5EF4-FFF2-40B4-BE49-F238E27FC236}">
                <a16:creationId xmlns:a16="http://schemas.microsoft.com/office/drawing/2014/main" id="{4D510371-9381-2ACF-71BA-13CDC1E9FC2D}"/>
              </a:ext>
            </a:extLst>
          </p:cNvPr>
          <p:cNvSpPr>
            <a:spLocks/>
          </p:cNvSpPr>
          <p:nvPr/>
        </p:nvSpPr>
        <p:spPr bwMode="auto">
          <a:xfrm>
            <a:off x="6389688" y="5881687"/>
            <a:ext cx="9525" cy="85725"/>
          </a:xfrm>
          <a:custGeom>
            <a:avLst/>
            <a:gdLst>
              <a:gd name="T0" fmla="*/ 0 w 6"/>
              <a:gd name="T1" fmla="*/ 0 h 54"/>
              <a:gd name="T2" fmla="*/ 0 w 6"/>
              <a:gd name="T3" fmla="*/ 54 h 54"/>
              <a:gd name="T4" fmla="*/ 6 w 6"/>
              <a:gd name="T5" fmla="*/ 54 h 54"/>
              <a:gd name="T6" fmla="*/ 6 w 6"/>
              <a:gd name="T7" fmla="*/ 0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54">
                <a:moveTo>
                  <a:pt x="0" y="0"/>
                </a:moveTo>
                <a:lnTo>
                  <a:pt x="0" y="54"/>
                </a:lnTo>
                <a:lnTo>
                  <a:pt x="6" y="54"/>
                </a:lnTo>
                <a:lnTo>
                  <a:pt x="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" name="Freeform 339">
            <a:extLst>
              <a:ext uri="{FF2B5EF4-FFF2-40B4-BE49-F238E27FC236}">
                <a16:creationId xmlns:a16="http://schemas.microsoft.com/office/drawing/2014/main" id="{A5CC8171-85E4-4354-4D1E-563B3682AE88}"/>
              </a:ext>
            </a:extLst>
          </p:cNvPr>
          <p:cNvSpPr>
            <a:spLocks/>
          </p:cNvSpPr>
          <p:nvPr/>
        </p:nvSpPr>
        <p:spPr bwMode="auto">
          <a:xfrm>
            <a:off x="6357938" y="5956299"/>
            <a:ext cx="73025" cy="63500"/>
          </a:xfrm>
          <a:custGeom>
            <a:avLst/>
            <a:gdLst>
              <a:gd name="T0" fmla="*/ 0 w 46"/>
              <a:gd name="T1" fmla="*/ 1 h 40"/>
              <a:gd name="T2" fmla="*/ 23 w 46"/>
              <a:gd name="T3" fmla="*/ 40 h 40"/>
              <a:gd name="T4" fmla="*/ 46 w 46"/>
              <a:gd name="T5" fmla="*/ 0 h 40"/>
              <a:gd name="T6" fmla="*/ 0 w 46"/>
              <a:gd name="T7" fmla="*/ 1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0">
                <a:moveTo>
                  <a:pt x="0" y="1"/>
                </a:moveTo>
                <a:lnTo>
                  <a:pt x="23" y="40"/>
                </a:lnTo>
                <a:lnTo>
                  <a:pt x="46" y="0"/>
                </a:lnTo>
                <a:lnTo>
                  <a:pt x="0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1" name="Freeform 340">
            <a:extLst>
              <a:ext uri="{FF2B5EF4-FFF2-40B4-BE49-F238E27FC236}">
                <a16:creationId xmlns:a16="http://schemas.microsoft.com/office/drawing/2014/main" id="{6945A607-E6AA-9EA5-1EC7-235A6F95F0CA}"/>
              </a:ext>
            </a:extLst>
          </p:cNvPr>
          <p:cNvSpPr>
            <a:spLocks/>
          </p:cNvSpPr>
          <p:nvPr/>
        </p:nvSpPr>
        <p:spPr bwMode="auto">
          <a:xfrm>
            <a:off x="2632075" y="5589587"/>
            <a:ext cx="561975" cy="344488"/>
          </a:xfrm>
          <a:custGeom>
            <a:avLst/>
            <a:gdLst>
              <a:gd name="T0" fmla="*/ 3 w 354"/>
              <a:gd name="T1" fmla="*/ 3 h 217"/>
              <a:gd name="T2" fmla="*/ 3 w 354"/>
              <a:gd name="T3" fmla="*/ 6 h 217"/>
              <a:gd name="T4" fmla="*/ 348 w 354"/>
              <a:gd name="T5" fmla="*/ 6 h 217"/>
              <a:gd name="T6" fmla="*/ 348 w 354"/>
              <a:gd name="T7" fmla="*/ 211 h 217"/>
              <a:gd name="T8" fmla="*/ 6 w 354"/>
              <a:gd name="T9" fmla="*/ 211 h 217"/>
              <a:gd name="T10" fmla="*/ 6 w 354"/>
              <a:gd name="T11" fmla="*/ 3 h 217"/>
              <a:gd name="T12" fmla="*/ 3 w 354"/>
              <a:gd name="T13" fmla="*/ 3 h 217"/>
              <a:gd name="T14" fmla="*/ 3 w 354"/>
              <a:gd name="T15" fmla="*/ 6 h 217"/>
              <a:gd name="T16" fmla="*/ 3 w 354"/>
              <a:gd name="T17" fmla="*/ 3 h 217"/>
              <a:gd name="T18" fmla="*/ 0 w 354"/>
              <a:gd name="T19" fmla="*/ 3 h 217"/>
              <a:gd name="T20" fmla="*/ 0 w 354"/>
              <a:gd name="T21" fmla="*/ 217 h 217"/>
              <a:gd name="T22" fmla="*/ 354 w 354"/>
              <a:gd name="T23" fmla="*/ 217 h 217"/>
              <a:gd name="T24" fmla="*/ 354 w 354"/>
              <a:gd name="T25" fmla="*/ 0 h 217"/>
              <a:gd name="T26" fmla="*/ 0 w 354"/>
              <a:gd name="T27" fmla="*/ 0 h 217"/>
              <a:gd name="T28" fmla="*/ 0 w 354"/>
              <a:gd name="T29" fmla="*/ 3 h 217"/>
              <a:gd name="T30" fmla="*/ 3 w 354"/>
              <a:gd name="T31" fmla="*/ 3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54" h="217">
                <a:moveTo>
                  <a:pt x="3" y="3"/>
                </a:moveTo>
                <a:lnTo>
                  <a:pt x="3" y="6"/>
                </a:lnTo>
                <a:lnTo>
                  <a:pt x="348" y="6"/>
                </a:lnTo>
                <a:lnTo>
                  <a:pt x="348" y="211"/>
                </a:lnTo>
                <a:lnTo>
                  <a:pt x="6" y="211"/>
                </a:lnTo>
                <a:lnTo>
                  <a:pt x="6" y="3"/>
                </a:lnTo>
                <a:lnTo>
                  <a:pt x="3" y="3"/>
                </a:lnTo>
                <a:lnTo>
                  <a:pt x="3" y="6"/>
                </a:lnTo>
                <a:lnTo>
                  <a:pt x="3" y="3"/>
                </a:lnTo>
                <a:lnTo>
                  <a:pt x="0" y="3"/>
                </a:lnTo>
                <a:lnTo>
                  <a:pt x="0" y="217"/>
                </a:lnTo>
                <a:lnTo>
                  <a:pt x="354" y="217"/>
                </a:lnTo>
                <a:lnTo>
                  <a:pt x="354" y="0"/>
                </a:lnTo>
                <a:lnTo>
                  <a:pt x="0" y="0"/>
                </a:lnTo>
                <a:lnTo>
                  <a:pt x="0" y="3"/>
                </a:lnTo>
                <a:lnTo>
                  <a:pt x="3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2" name="Freeform 341">
            <a:extLst>
              <a:ext uri="{FF2B5EF4-FFF2-40B4-BE49-F238E27FC236}">
                <a16:creationId xmlns:a16="http://schemas.microsoft.com/office/drawing/2014/main" id="{2D9BCBA2-BF78-9CA9-F26F-B6DBE7F91704}"/>
              </a:ext>
            </a:extLst>
          </p:cNvPr>
          <p:cNvSpPr>
            <a:spLocks/>
          </p:cNvSpPr>
          <p:nvPr/>
        </p:nvSpPr>
        <p:spPr bwMode="auto">
          <a:xfrm>
            <a:off x="2894013" y="5338762"/>
            <a:ext cx="568325" cy="185738"/>
          </a:xfrm>
          <a:custGeom>
            <a:avLst/>
            <a:gdLst>
              <a:gd name="T0" fmla="*/ 353 w 358"/>
              <a:gd name="T1" fmla="*/ 0 h 117"/>
              <a:gd name="T2" fmla="*/ 353 w 358"/>
              <a:gd name="T3" fmla="*/ 66 h 117"/>
              <a:gd name="T4" fmla="*/ 0 w 358"/>
              <a:gd name="T5" fmla="*/ 66 h 117"/>
              <a:gd name="T6" fmla="*/ 0 w 358"/>
              <a:gd name="T7" fmla="*/ 117 h 117"/>
              <a:gd name="T8" fmla="*/ 6 w 358"/>
              <a:gd name="T9" fmla="*/ 117 h 117"/>
              <a:gd name="T10" fmla="*/ 6 w 358"/>
              <a:gd name="T11" fmla="*/ 72 h 117"/>
              <a:gd name="T12" fmla="*/ 358 w 358"/>
              <a:gd name="T13" fmla="*/ 72 h 117"/>
              <a:gd name="T14" fmla="*/ 358 w 358"/>
              <a:gd name="T15" fmla="*/ 0 h 117"/>
              <a:gd name="T16" fmla="*/ 353 w 358"/>
              <a:gd name="T17" fmla="*/ 0 h 117"/>
              <a:gd name="T18" fmla="*/ 353 w 358"/>
              <a:gd name="T19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8" h="117">
                <a:moveTo>
                  <a:pt x="353" y="0"/>
                </a:moveTo>
                <a:lnTo>
                  <a:pt x="353" y="66"/>
                </a:lnTo>
                <a:lnTo>
                  <a:pt x="0" y="66"/>
                </a:lnTo>
                <a:lnTo>
                  <a:pt x="0" y="117"/>
                </a:lnTo>
                <a:lnTo>
                  <a:pt x="6" y="117"/>
                </a:lnTo>
                <a:lnTo>
                  <a:pt x="6" y="72"/>
                </a:lnTo>
                <a:lnTo>
                  <a:pt x="358" y="72"/>
                </a:lnTo>
                <a:lnTo>
                  <a:pt x="358" y="0"/>
                </a:lnTo>
                <a:lnTo>
                  <a:pt x="353" y="0"/>
                </a:lnTo>
                <a:lnTo>
                  <a:pt x="353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" name="Freeform 342">
            <a:extLst>
              <a:ext uri="{FF2B5EF4-FFF2-40B4-BE49-F238E27FC236}">
                <a16:creationId xmlns:a16="http://schemas.microsoft.com/office/drawing/2014/main" id="{7939E8B8-0232-890F-3005-9E0E5BF76F4C}"/>
              </a:ext>
            </a:extLst>
          </p:cNvPr>
          <p:cNvSpPr>
            <a:spLocks/>
          </p:cNvSpPr>
          <p:nvPr/>
        </p:nvSpPr>
        <p:spPr bwMode="auto">
          <a:xfrm>
            <a:off x="2862263" y="5514974"/>
            <a:ext cx="73025" cy="61913"/>
          </a:xfrm>
          <a:custGeom>
            <a:avLst/>
            <a:gdLst>
              <a:gd name="T0" fmla="*/ 0 w 46"/>
              <a:gd name="T1" fmla="*/ 0 h 39"/>
              <a:gd name="T2" fmla="*/ 23 w 46"/>
              <a:gd name="T3" fmla="*/ 39 h 39"/>
              <a:gd name="T4" fmla="*/ 46 w 46"/>
              <a:gd name="T5" fmla="*/ 0 h 39"/>
              <a:gd name="T6" fmla="*/ 0 w 46"/>
              <a:gd name="T7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39">
                <a:moveTo>
                  <a:pt x="0" y="0"/>
                </a:moveTo>
                <a:lnTo>
                  <a:pt x="23" y="39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4" name="Freeform 343">
            <a:extLst>
              <a:ext uri="{FF2B5EF4-FFF2-40B4-BE49-F238E27FC236}">
                <a16:creationId xmlns:a16="http://schemas.microsoft.com/office/drawing/2014/main" id="{010ED09C-0AFC-AF7E-F764-AC76D8CE9B5F}"/>
              </a:ext>
            </a:extLst>
          </p:cNvPr>
          <p:cNvSpPr>
            <a:spLocks/>
          </p:cNvSpPr>
          <p:nvPr/>
        </p:nvSpPr>
        <p:spPr bwMode="auto">
          <a:xfrm>
            <a:off x="3454400" y="5338762"/>
            <a:ext cx="320675" cy="185738"/>
          </a:xfrm>
          <a:custGeom>
            <a:avLst/>
            <a:gdLst>
              <a:gd name="T0" fmla="*/ 0 w 202"/>
              <a:gd name="T1" fmla="*/ 0 h 117"/>
              <a:gd name="T2" fmla="*/ 0 w 202"/>
              <a:gd name="T3" fmla="*/ 72 h 117"/>
              <a:gd name="T4" fmla="*/ 196 w 202"/>
              <a:gd name="T5" fmla="*/ 72 h 117"/>
              <a:gd name="T6" fmla="*/ 196 w 202"/>
              <a:gd name="T7" fmla="*/ 117 h 117"/>
              <a:gd name="T8" fmla="*/ 202 w 202"/>
              <a:gd name="T9" fmla="*/ 117 h 117"/>
              <a:gd name="T10" fmla="*/ 202 w 202"/>
              <a:gd name="T11" fmla="*/ 66 h 117"/>
              <a:gd name="T12" fmla="*/ 5 w 202"/>
              <a:gd name="T13" fmla="*/ 66 h 117"/>
              <a:gd name="T14" fmla="*/ 5 w 202"/>
              <a:gd name="T15" fmla="*/ 0 h 117"/>
              <a:gd name="T16" fmla="*/ 0 w 202"/>
              <a:gd name="T17" fmla="*/ 0 h 117"/>
              <a:gd name="T18" fmla="*/ 0 w 202"/>
              <a:gd name="T19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2" h="117">
                <a:moveTo>
                  <a:pt x="0" y="0"/>
                </a:moveTo>
                <a:lnTo>
                  <a:pt x="0" y="72"/>
                </a:lnTo>
                <a:lnTo>
                  <a:pt x="196" y="72"/>
                </a:lnTo>
                <a:lnTo>
                  <a:pt x="196" y="117"/>
                </a:lnTo>
                <a:lnTo>
                  <a:pt x="202" y="117"/>
                </a:lnTo>
                <a:lnTo>
                  <a:pt x="202" y="66"/>
                </a:lnTo>
                <a:lnTo>
                  <a:pt x="5" y="66"/>
                </a:lnTo>
                <a:lnTo>
                  <a:pt x="5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5" name="Freeform 344">
            <a:extLst>
              <a:ext uri="{FF2B5EF4-FFF2-40B4-BE49-F238E27FC236}">
                <a16:creationId xmlns:a16="http://schemas.microsoft.com/office/drawing/2014/main" id="{7932A570-E6BF-239A-6BD9-B6657D925858}"/>
              </a:ext>
            </a:extLst>
          </p:cNvPr>
          <p:cNvSpPr>
            <a:spLocks/>
          </p:cNvSpPr>
          <p:nvPr/>
        </p:nvSpPr>
        <p:spPr bwMode="auto">
          <a:xfrm>
            <a:off x="3733800" y="5514974"/>
            <a:ext cx="73025" cy="61913"/>
          </a:xfrm>
          <a:custGeom>
            <a:avLst/>
            <a:gdLst>
              <a:gd name="T0" fmla="*/ 0 w 46"/>
              <a:gd name="T1" fmla="*/ 0 h 39"/>
              <a:gd name="T2" fmla="*/ 23 w 46"/>
              <a:gd name="T3" fmla="*/ 39 h 39"/>
              <a:gd name="T4" fmla="*/ 46 w 46"/>
              <a:gd name="T5" fmla="*/ 0 h 39"/>
              <a:gd name="T6" fmla="*/ 0 w 46"/>
              <a:gd name="T7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39">
                <a:moveTo>
                  <a:pt x="0" y="0"/>
                </a:moveTo>
                <a:lnTo>
                  <a:pt x="23" y="39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6" name="Freeform 345">
            <a:extLst>
              <a:ext uri="{FF2B5EF4-FFF2-40B4-BE49-F238E27FC236}">
                <a16:creationId xmlns:a16="http://schemas.microsoft.com/office/drawing/2014/main" id="{3FCC9507-A481-1B79-ECC7-9CF897C134F1}"/>
              </a:ext>
            </a:extLst>
          </p:cNvPr>
          <p:cNvSpPr>
            <a:spLocks/>
          </p:cNvSpPr>
          <p:nvPr/>
        </p:nvSpPr>
        <p:spPr bwMode="auto">
          <a:xfrm>
            <a:off x="3370263" y="5583237"/>
            <a:ext cx="800100" cy="342900"/>
          </a:xfrm>
          <a:custGeom>
            <a:avLst/>
            <a:gdLst>
              <a:gd name="T0" fmla="*/ 2 w 504"/>
              <a:gd name="T1" fmla="*/ 3 h 216"/>
              <a:gd name="T2" fmla="*/ 2 w 504"/>
              <a:gd name="T3" fmla="*/ 6 h 216"/>
              <a:gd name="T4" fmla="*/ 498 w 504"/>
              <a:gd name="T5" fmla="*/ 6 h 216"/>
              <a:gd name="T6" fmla="*/ 498 w 504"/>
              <a:gd name="T7" fmla="*/ 211 h 216"/>
              <a:gd name="T8" fmla="*/ 5 w 504"/>
              <a:gd name="T9" fmla="*/ 211 h 216"/>
              <a:gd name="T10" fmla="*/ 5 w 504"/>
              <a:gd name="T11" fmla="*/ 3 h 216"/>
              <a:gd name="T12" fmla="*/ 2 w 504"/>
              <a:gd name="T13" fmla="*/ 3 h 216"/>
              <a:gd name="T14" fmla="*/ 2 w 504"/>
              <a:gd name="T15" fmla="*/ 6 h 216"/>
              <a:gd name="T16" fmla="*/ 2 w 504"/>
              <a:gd name="T17" fmla="*/ 3 h 216"/>
              <a:gd name="T18" fmla="*/ 0 w 504"/>
              <a:gd name="T19" fmla="*/ 3 h 216"/>
              <a:gd name="T20" fmla="*/ 0 w 504"/>
              <a:gd name="T21" fmla="*/ 216 h 216"/>
              <a:gd name="T22" fmla="*/ 504 w 504"/>
              <a:gd name="T23" fmla="*/ 216 h 216"/>
              <a:gd name="T24" fmla="*/ 504 w 504"/>
              <a:gd name="T25" fmla="*/ 0 h 216"/>
              <a:gd name="T26" fmla="*/ 0 w 504"/>
              <a:gd name="T27" fmla="*/ 0 h 216"/>
              <a:gd name="T28" fmla="*/ 0 w 504"/>
              <a:gd name="T29" fmla="*/ 3 h 216"/>
              <a:gd name="T30" fmla="*/ 2 w 504"/>
              <a:gd name="T31" fmla="*/ 3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04" h="216">
                <a:moveTo>
                  <a:pt x="2" y="3"/>
                </a:moveTo>
                <a:lnTo>
                  <a:pt x="2" y="6"/>
                </a:lnTo>
                <a:lnTo>
                  <a:pt x="498" y="6"/>
                </a:lnTo>
                <a:lnTo>
                  <a:pt x="498" y="211"/>
                </a:lnTo>
                <a:lnTo>
                  <a:pt x="5" y="211"/>
                </a:lnTo>
                <a:lnTo>
                  <a:pt x="5" y="3"/>
                </a:lnTo>
                <a:lnTo>
                  <a:pt x="2" y="3"/>
                </a:lnTo>
                <a:lnTo>
                  <a:pt x="2" y="6"/>
                </a:lnTo>
                <a:lnTo>
                  <a:pt x="2" y="3"/>
                </a:lnTo>
                <a:lnTo>
                  <a:pt x="0" y="3"/>
                </a:lnTo>
                <a:lnTo>
                  <a:pt x="0" y="216"/>
                </a:lnTo>
                <a:lnTo>
                  <a:pt x="504" y="216"/>
                </a:lnTo>
                <a:lnTo>
                  <a:pt x="504" y="0"/>
                </a:lnTo>
                <a:lnTo>
                  <a:pt x="0" y="0"/>
                </a:lnTo>
                <a:lnTo>
                  <a:pt x="0" y="3"/>
                </a:lnTo>
                <a:lnTo>
                  <a:pt x="2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7" name="Rectangle 346">
            <a:extLst>
              <a:ext uri="{FF2B5EF4-FFF2-40B4-BE49-F238E27FC236}">
                <a16:creationId xmlns:a16="http://schemas.microsoft.com/office/drawing/2014/main" id="{48F279F8-9880-305C-5638-584A8A4E3A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4013" y="5924549"/>
            <a:ext cx="9525" cy="889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8" name="Freeform 347">
            <a:extLst>
              <a:ext uri="{FF2B5EF4-FFF2-40B4-BE49-F238E27FC236}">
                <a16:creationId xmlns:a16="http://schemas.microsoft.com/office/drawing/2014/main" id="{5E18162D-B698-943A-6202-45923A8CFDD4}"/>
              </a:ext>
            </a:extLst>
          </p:cNvPr>
          <p:cNvSpPr>
            <a:spLocks/>
          </p:cNvSpPr>
          <p:nvPr/>
        </p:nvSpPr>
        <p:spPr bwMode="auto">
          <a:xfrm>
            <a:off x="2894013" y="5924549"/>
            <a:ext cx="9525" cy="88900"/>
          </a:xfrm>
          <a:custGeom>
            <a:avLst/>
            <a:gdLst>
              <a:gd name="T0" fmla="*/ 0 w 6"/>
              <a:gd name="T1" fmla="*/ 0 h 56"/>
              <a:gd name="T2" fmla="*/ 0 w 6"/>
              <a:gd name="T3" fmla="*/ 56 h 56"/>
              <a:gd name="T4" fmla="*/ 6 w 6"/>
              <a:gd name="T5" fmla="*/ 56 h 56"/>
              <a:gd name="T6" fmla="*/ 6 w 6"/>
              <a:gd name="T7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56">
                <a:moveTo>
                  <a:pt x="0" y="0"/>
                </a:moveTo>
                <a:lnTo>
                  <a:pt x="0" y="56"/>
                </a:lnTo>
                <a:lnTo>
                  <a:pt x="6" y="56"/>
                </a:lnTo>
                <a:lnTo>
                  <a:pt x="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9" name="Freeform 348">
            <a:extLst>
              <a:ext uri="{FF2B5EF4-FFF2-40B4-BE49-F238E27FC236}">
                <a16:creationId xmlns:a16="http://schemas.microsoft.com/office/drawing/2014/main" id="{8371A349-3534-B95E-DD90-9DA7E3775DF8}"/>
              </a:ext>
            </a:extLst>
          </p:cNvPr>
          <p:cNvSpPr>
            <a:spLocks/>
          </p:cNvSpPr>
          <p:nvPr/>
        </p:nvSpPr>
        <p:spPr bwMode="auto">
          <a:xfrm>
            <a:off x="2862263" y="6002337"/>
            <a:ext cx="73025" cy="63500"/>
          </a:xfrm>
          <a:custGeom>
            <a:avLst/>
            <a:gdLst>
              <a:gd name="T0" fmla="*/ 0 w 46"/>
              <a:gd name="T1" fmla="*/ 0 h 40"/>
              <a:gd name="T2" fmla="*/ 23 w 46"/>
              <a:gd name="T3" fmla="*/ 40 h 40"/>
              <a:gd name="T4" fmla="*/ 46 w 46"/>
              <a:gd name="T5" fmla="*/ 0 h 40"/>
              <a:gd name="T6" fmla="*/ 0 w 46"/>
              <a:gd name="T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0">
                <a:moveTo>
                  <a:pt x="0" y="0"/>
                </a:moveTo>
                <a:lnTo>
                  <a:pt x="23" y="40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0" name="Freeform 349">
            <a:extLst>
              <a:ext uri="{FF2B5EF4-FFF2-40B4-BE49-F238E27FC236}">
                <a16:creationId xmlns:a16="http://schemas.microsoft.com/office/drawing/2014/main" id="{7DC268EF-FB73-6B35-0695-BF4C610B1A48}"/>
              </a:ext>
            </a:extLst>
          </p:cNvPr>
          <p:cNvSpPr>
            <a:spLocks/>
          </p:cNvSpPr>
          <p:nvPr/>
        </p:nvSpPr>
        <p:spPr bwMode="auto">
          <a:xfrm>
            <a:off x="3152775" y="6234112"/>
            <a:ext cx="141288" cy="9525"/>
          </a:xfrm>
          <a:custGeom>
            <a:avLst/>
            <a:gdLst>
              <a:gd name="T0" fmla="*/ 0 w 89"/>
              <a:gd name="T1" fmla="*/ 6 h 6"/>
              <a:gd name="T2" fmla="*/ 88 w 89"/>
              <a:gd name="T3" fmla="*/ 6 h 6"/>
              <a:gd name="T4" fmla="*/ 89 w 89"/>
              <a:gd name="T5" fmla="*/ 6 h 6"/>
              <a:gd name="T6" fmla="*/ 88 w 89"/>
              <a:gd name="T7" fmla="*/ 0 h 6"/>
              <a:gd name="T8" fmla="*/ 88 w 89"/>
              <a:gd name="T9" fmla="*/ 0 h 6"/>
              <a:gd name="T10" fmla="*/ 88 w 89"/>
              <a:gd name="T11" fmla="*/ 0 h 6"/>
              <a:gd name="T12" fmla="*/ 0 w 89"/>
              <a:gd name="T13" fmla="*/ 0 h 6"/>
              <a:gd name="T14" fmla="*/ 0 w 89"/>
              <a:gd name="T15" fmla="*/ 6 h 6"/>
              <a:gd name="T16" fmla="*/ 0 w 89"/>
              <a:gd name="T17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9" h="6">
                <a:moveTo>
                  <a:pt x="0" y="6"/>
                </a:moveTo>
                <a:lnTo>
                  <a:pt x="88" y="6"/>
                </a:lnTo>
                <a:lnTo>
                  <a:pt x="89" y="6"/>
                </a:lnTo>
                <a:lnTo>
                  <a:pt x="88" y="0"/>
                </a:lnTo>
                <a:lnTo>
                  <a:pt x="88" y="0"/>
                </a:lnTo>
                <a:lnTo>
                  <a:pt x="88" y="0"/>
                </a:lnTo>
                <a:lnTo>
                  <a:pt x="0" y="0"/>
                </a:lnTo>
                <a:lnTo>
                  <a:pt x="0" y="6"/>
                </a:lnTo>
                <a:lnTo>
                  <a:pt x="0" y="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1" name="Freeform 350">
            <a:extLst>
              <a:ext uri="{FF2B5EF4-FFF2-40B4-BE49-F238E27FC236}">
                <a16:creationId xmlns:a16="http://schemas.microsoft.com/office/drawing/2014/main" id="{946A4F80-BD4D-590B-7D75-DA13FACD08BB}"/>
              </a:ext>
            </a:extLst>
          </p:cNvPr>
          <p:cNvSpPr>
            <a:spLocks/>
          </p:cNvSpPr>
          <p:nvPr/>
        </p:nvSpPr>
        <p:spPr bwMode="auto">
          <a:xfrm>
            <a:off x="3282950" y="6202362"/>
            <a:ext cx="61913" cy="73025"/>
          </a:xfrm>
          <a:custGeom>
            <a:avLst/>
            <a:gdLst>
              <a:gd name="T0" fmla="*/ 0 w 39"/>
              <a:gd name="T1" fmla="*/ 46 h 46"/>
              <a:gd name="T2" fmla="*/ 39 w 39"/>
              <a:gd name="T3" fmla="*/ 23 h 46"/>
              <a:gd name="T4" fmla="*/ 0 w 39"/>
              <a:gd name="T5" fmla="*/ 0 h 46"/>
              <a:gd name="T6" fmla="*/ 0 w 39"/>
              <a:gd name="T7" fmla="*/ 46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" h="46">
                <a:moveTo>
                  <a:pt x="0" y="46"/>
                </a:moveTo>
                <a:lnTo>
                  <a:pt x="39" y="23"/>
                </a:lnTo>
                <a:lnTo>
                  <a:pt x="0" y="0"/>
                </a:lnTo>
                <a:lnTo>
                  <a:pt x="0" y="4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2" name="Rectangle 351">
            <a:extLst>
              <a:ext uri="{FF2B5EF4-FFF2-40B4-BE49-F238E27FC236}">
                <a16:creationId xmlns:a16="http://schemas.microsoft.com/office/drawing/2014/main" id="{E982AC39-C465-F9D0-F1B7-B5506BFDE3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5550" y="5918199"/>
            <a:ext cx="9525" cy="889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" name="Freeform 352">
            <a:extLst>
              <a:ext uri="{FF2B5EF4-FFF2-40B4-BE49-F238E27FC236}">
                <a16:creationId xmlns:a16="http://schemas.microsoft.com/office/drawing/2014/main" id="{62CA86CA-17C8-9623-A8D5-6677512549DA}"/>
              </a:ext>
            </a:extLst>
          </p:cNvPr>
          <p:cNvSpPr>
            <a:spLocks/>
          </p:cNvSpPr>
          <p:nvPr/>
        </p:nvSpPr>
        <p:spPr bwMode="auto">
          <a:xfrm>
            <a:off x="3765550" y="5918199"/>
            <a:ext cx="9525" cy="88900"/>
          </a:xfrm>
          <a:custGeom>
            <a:avLst/>
            <a:gdLst>
              <a:gd name="T0" fmla="*/ 0 w 6"/>
              <a:gd name="T1" fmla="*/ 0 h 56"/>
              <a:gd name="T2" fmla="*/ 0 w 6"/>
              <a:gd name="T3" fmla="*/ 56 h 56"/>
              <a:gd name="T4" fmla="*/ 6 w 6"/>
              <a:gd name="T5" fmla="*/ 56 h 56"/>
              <a:gd name="T6" fmla="*/ 6 w 6"/>
              <a:gd name="T7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56">
                <a:moveTo>
                  <a:pt x="0" y="0"/>
                </a:moveTo>
                <a:lnTo>
                  <a:pt x="0" y="56"/>
                </a:lnTo>
                <a:lnTo>
                  <a:pt x="6" y="56"/>
                </a:lnTo>
                <a:lnTo>
                  <a:pt x="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" name="Freeform 353">
            <a:extLst>
              <a:ext uri="{FF2B5EF4-FFF2-40B4-BE49-F238E27FC236}">
                <a16:creationId xmlns:a16="http://schemas.microsoft.com/office/drawing/2014/main" id="{D0175E7C-B116-B529-0674-8F98659A2CDD}"/>
              </a:ext>
            </a:extLst>
          </p:cNvPr>
          <p:cNvSpPr>
            <a:spLocks/>
          </p:cNvSpPr>
          <p:nvPr/>
        </p:nvSpPr>
        <p:spPr bwMode="auto">
          <a:xfrm>
            <a:off x="3733800" y="5995987"/>
            <a:ext cx="73025" cy="63500"/>
          </a:xfrm>
          <a:custGeom>
            <a:avLst/>
            <a:gdLst>
              <a:gd name="T0" fmla="*/ 0 w 46"/>
              <a:gd name="T1" fmla="*/ 0 h 40"/>
              <a:gd name="T2" fmla="*/ 23 w 46"/>
              <a:gd name="T3" fmla="*/ 40 h 40"/>
              <a:gd name="T4" fmla="*/ 46 w 46"/>
              <a:gd name="T5" fmla="*/ 0 h 40"/>
              <a:gd name="T6" fmla="*/ 0 w 46"/>
              <a:gd name="T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0">
                <a:moveTo>
                  <a:pt x="0" y="0"/>
                </a:moveTo>
                <a:lnTo>
                  <a:pt x="23" y="40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5" name="Freeform 354">
            <a:extLst>
              <a:ext uri="{FF2B5EF4-FFF2-40B4-BE49-F238E27FC236}">
                <a16:creationId xmlns:a16="http://schemas.microsoft.com/office/drawing/2014/main" id="{534E1CE1-FE87-D0AC-C041-43B3441B1F8C}"/>
              </a:ext>
            </a:extLst>
          </p:cNvPr>
          <p:cNvSpPr>
            <a:spLocks/>
          </p:cNvSpPr>
          <p:nvPr/>
        </p:nvSpPr>
        <p:spPr bwMode="auto">
          <a:xfrm>
            <a:off x="3454400" y="5338762"/>
            <a:ext cx="1357313" cy="185738"/>
          </a:xfrm>
          <a:custGeom>
            <a:avLst/>
            <a:gdLst>
              <a:gd name="T0" fmla="*/ 0 w 855"/>
              <a:gd name="T1" fmla="*/ 0 h 117"/>
              <a:gd name="T2" fmla="*/ 0 w 855"/>
              <a:gd name="T3" fmla="*/ 72 h 117"/>
              <a:gd name="T4" fmla="*/ 850 w 855"/>
              <a:gd name="T5" fmla="*/ 72 h 117"/>
              <a:gd name="T6" fmla="*/ 850 w 855"/>
              <a:gd name="T7" fmla="*/ 117 h 117"/>
              <a:gd name="T8" fmla="*/ 855 w 855"/>
              <a:gd name="T9" fmla="*/ 117 h 117"/>
              <a:gd name="T10" fmla="*/ 855 w 855"/>
              <a:gd name="T11" fmla="*/ 66 h 117"/>
              <a:gd name="T12" fmla="*/ 5 w 855"/>
              <a:gd name="T13" fmla="*/ 66 h 117"/>
              <a:gd name="T14" fmla="*/ 5 w 855"/>
              <a:gd name="T15" fmla="*/ 0 h 117"/>
              <a:gd name="T16" fmla="*/ 0 w 855"/>
              <a:gd name="T17" fmla="*/ 0 h 117"/>
              <a:gd name="T18" fmla="*/ 0 w 855"/>
              <a:gd name="T19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55" h="117">
                <a:moveTo>
                  <a:pt x="0" y="0"/>
                </a:moveTo>
                <a:lnTo>
                  <a:pt x="0" y="72"/>
                </a:lnTo>
                <a:lnTo>
                  <a:pt x="850" y="72"/>
                </a:lnTo>
                <a:lnTo>
                  <a:pt x="850" y="117"/>
                </a:lnTo>
                <a:lnTo>
                  <a:pt x="855" y="117"/>
                </a:lnTo>
                <a:lnTo>
                  <a:pt x="855" y="66"/>
                </a:lnTo>
                <a:lnTo>
                  <a:pt x="5" y="66"/>
                </a:lnTo>
                <a:lnTo>
                  <a:pt x="5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6" name="Freeform 355">
            <a:extLst>
              <a:ext uri="{FF2B5EF4-FFF2-40B4-BE49-F238E27FC236}">
                <a16:creationId xmlns:a16="http://schemas.microsoft.com/office/drawing/2014/main" id="{64B32A2E-04C4-EB26-2D07-159E1FD59981}"/>
              </a:ext>
            </a:extLst>
          </p:cNvPr>
          <p:cNvSpPr>
            <a:spLocks/>
          </p:cNvSpPr>
          <p:nvPr/>
        </p:nvSpPr>
        <p:spPr bwMode="auto">
          <a:xfrm>
            <a:off x="4772025" y="5514974"/>
            <a:ext cx="73025" cy="61913"/>
          </a:xfrm>
          <a:custGeom>
            <a:avLst/>
            <a:gdLst>
              <a:gd name="T0" fmla="*/ 0 w 46"/>
              <a:gd name="T1" fmla="*/ 0 h 39"/>
              <a:gd name="T2" fmla="*/ 23 w 46"/>
              <a:gd name="T3" fmla="*/ 39 h 39"/>
              <a:gd name="T4" fmla="*/ 46 w 46"/>
              <a:gd name="T5" fmla="*/ 0 h 39"/>
              <a:gd name="T6" fmla="*/ 0 w 46"/>
              <a:gd name="T7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39">
                <a:moveTo>
                  <a:pt x="0" y="0"/>
                </a:moveTo>
                <a:lnTo>
                  <a:pt x="23" y="39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7" name="Freeform 356">
            <a:extLst>
              <a:ext uri="{FF2B5EF4-FFF2-40B4-BE49-F238E27FC236}">
                <a16:creationId xmlns:a16="http://schemas.microsoft.com/office/drawing/2014/main" id="{5BAE4C78-B1D8-B7F4-F798-DB1E14EA5EC2}"/>
              </a:ext>
            </a:extLst>
          </p:cNvPr>
          <p:cNvSpPr>
            <a:spLocks/>
          </p:cNvSpPr>
          <p:nvPr/>
        </p:nvSpPr>
        <p:spPr bwMode="auto">
          <a:xfrm>
            <a:off x="4264025" y="5580062"/>
            <a:ext cx="1014413" cy="344488"/>
          </a:xfrm>
          <a:custGeom>
            <a:avLst/>
            <a:gdLst>
              <a:gd name="T0" fmla="*/ 3 w 639"/>
              <a:gd name="T1" fmla="*/ 3 h 217"/>
              <a:gd name="T2" fmla="*/ 3 w 639"/>
              <a:gd name="T3" fmla="*/ 6 h 217"/>
              <a:gd name="T4" fmla="*/ 634 w 639"/>
              <a:gd name="T5" fmla="*/ 6 h 217"/>
              <a:gd name="T6" fmla="*/ 634 w 639"/>
              <a:gd name="T7" fmla="*/ 211 h 217"/>
              <a:gd name="T8" fmla="*/ 6 w 639"/>
              <a:gd name="T9" fmla="*/ 211 h 217"/>
              <a:gd name="T10" fmla="*/ 6 w 639"/>
              <a:gd name="T11" fmla="*/ 3 h 217"/>
              <a:gd name="T12" fmla="*/ 3 w 639"/>
              <a:gd name="T13" fmla="*/ 3 h 217"/>
              <a:gd name="T14" fmla="*/ 3 w 639"/>
              <a:gd name="T15" fmla="*/ 6 h 217"/>
              <a:gd name="T16" fmla="*/ 3 w 639"/>
              <a:gd name="T17" fmla="*/ 3 h 217"/>
              <a:gd name="T18" fmla="*/ 0 w 639"/>
              <a:gd name="T19" fmla="*/ 3 h 217"/>
              <a:gd name="T20" fmla="*/ 0 w 639"/>
              <a:gd name="T21" fmla="*/ 217 h 217"/>
              <a:gd name="T22" fmla="*/ 639 w 639"/>
              <a:gd name="T23" fmla="*/ 217 h 217"/>
              <a:gd name="T24" fmla="*/ 639 w 639"/>
              <a:gd name="T25" fmla="*/ 0 h 217"/>
              <a:gd name="T26" fmla="*/ 0 w 639"/>
              <a:gd name="T27" fmla="*/ 0 h 217"/>
              <a:gd name="T28" fmla="*/ 0 w 639"/>
              <a:gd name="T29" fmla="*/ 3 h 217"/>
              <a:gd name="T30" fmla="*/ 3 w 639"/>
              <a:gd name="T31" fmla="*/ 3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39" h="217">
                <a:moveTo>
                  <a:pt x="3" y="3"/>
                </a:moveTo>
                <a:lnTo>
                  <a:pt x="3" y="6"/>
                </a:lnTo>
                <a:lnTo>
                  <a:pt x="634" y="6"/>
                </a:lnTo>
                <a:lnTo>
                  <a:pt x="634" y="211"/>
                </a:lnTo>
                <a:lnTo>
                  <a:pt x="6" y="211"/>
                </a:lnTo>
                <a:lnTo>
                  <a:pt x="6" y="3"/>
                </a:lnTo>
                <a:lnTo>
                  <a:pt x="3" y="3"/>
                </a:lnTo>
                <a:lnTo>
                  <a:pt x="3" y="6"/>
                </a:lnTo>
                <a:lnTo>
                  <a:pt x="3" y="3"/>
                </a:lnTo>
                <a:lnTo>
                  <a:pt x="0" y="3"/>
                </a:lnTo>
                <a:lnTo>
                  <a:pt x="0" y="217"/>
                </a:lnTo>
                <a:lnTo>
                  <a:pt x="639" y="217"/>
                </a:lnTo>
                <a:lnTo>
                  <a:pt x="639" y="0"/>
                </a:lnTo>
                <a:lnTo>
                  <a:pt x="0" y="0"/>
                </a:lnTo>
                <a:lnTo>
                  <a:pt x="0" y="3"/>
                </a:lnTo>
                <a:lnTo>
                  <a:pt x="3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8" name="Rectangle 357">
            <a:extLst>
              <a:ext uri="{FF2B5EF4-FFF2-40B4-BE49-F238E27FC236}">
                <a16:creationId xmlns:a16="http://schemas.microsoft.com/office/drawing/2014/main" id="{29996D85-9D50-D4F2-73F2-DACE22027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2225" y="4881562"/>
            <a:ext cx="7938" cy="1206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9" name="Freeform 358">
            <a:extLst>
              <a:ext uri="{FF2B5EF4-FFF2-40B4-BE49-F238E27FC236}">
                <a16:creationId xmlns:a16="http://schemas.microsoft.com/office/drawing/2014/main" id="{60BE9EC3-3A63-907A-1014-8A9778C3A650}"/>
              </a:ext>
            </a:extLst>
          </p:cNvPr>
          <p:cNvSpPr>
            <a:spLocks/>
          </p:cNvSpPr>
          <p:nvPr/>
        </p:nvSpPr>
        <p:spPr bwMode="auto">
          <a:xfrm>
            <a:off x="3832225" y="4881562"/>
            <a:ext cx="7938" cy="120650"/>
          </a:xfrm>
          <a:custGeom>
            <a:avLst/>
            <a:gdLst>
              <a:gd name="T0" fmla="*/ 0 w 5"/>
              <a:gd name="T1" fmla="*/ 0 h 76"/>
              <a:gd name="T2" fmla="*/ 0 w 5"/>
              <a:gd name="T3" fmla="*/ 76 h 76"/>
              <a:gd name="T4" fmla="*/ 5 w 5"/>
              <a:gd name="T5" fmla="*/ 76 h 76"/>
              <a:gd name="T6" fmla="*/ 5 w 5"/>
              <a:gd name="T7" fmla="*/ 0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76">
                <a:moveTo>
                  <a:pt x="0" y="0"/>
                </a:moveTo>
                <a:lnTo>
                  <a:pt x="0" y="76"/>
                </a:lnTo>
                <a:lnTo>
                  <a:pt x="5" y="76"/>
                </a:lnTo>
                <a:lnTo>
                  <a:pt x="5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0" name="Freeform 359">
            <a:extLst>
              <a:ext uri="{FF2B5EF4-FFF2-40B4-BE49-F238E27FC236}">
                <a16:creationId xmlns:a16="http://schemas.microsoft.com/office/drawing/2014/main" id="{248F8E70-D549-7391-D49D-00432894DE01}"/>
              </a:ext>
            </a:extLst>
          </p:cNvPr>
          <p:cNvSpPr>
            <a:spLocks/>
          </p:cNvSpPr>
          <p:nvPr/>
        </p:nvSpPr>
        <p:spPr bwMode="auto">
          <a:xfrm>
            <a:off x="3800475" y="4991099"/>
            <a:ext cx="71438" cy="63500"/>
          </a:xfrm>
          <a:custGeom>
            <a:avLst/>
            <a:gdLst>
              <a:gd name="T0" fmla="*/ 0 w 45"/>
              <a:gd name="T1" fmla="*/ 1 h 40"/>
              <a:gd name="T2" fmla="*/ 22 w 45"/>
              <a:gd name="T3" fmla="*/ 40 h 40"/>
              <a:gd name="T4" fmla="*/ 45 w 45"/>
              <a:gd name="T5" fmla="*/ 0 h 40"/>
              <a:gd name="T6" fmla="*/ 0 w 45"/>
              <a:gd name="T7" fmla="*/ 1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" h="40">
                <a:moveTo>
                  <a:pt x="0" y="1"/>
                </a:moveTo>
                <a:lnTo>
                  <a:pt x="22" y="40"/>
                </a:lnTo>
                <a:lnTo>
                  <a:pt x="45" y="0"/>
                </a:lnTo>
                <a:lnTo>
                  <a:pt x="0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1" name="Freeform 360">
            <a:extLst>
              <a:ext uri="{FF2B5EF4-FFF2-40B4-BE49-F238E27FC236}">
                <a16:creationId xmlns:a16="http://schemas.microsoft.com/office/drawing/2014/main" id="{1D5004D2-5A67-704B-23D7-8B04C99EBF2E}"/>
              </a:ext>
            </a:extLst>
          </p:cNvPr>
          <p:cNvSpPr>
            <a:spLocks/>
          </p:cNvSpPr>
          <p:nvPr/>
        </p:nvSpPr>
        <p:spPr bwMode="auto">
          <a:xfrm>
            <a:off x="4537075" y="6065837"/>
            <a:ext cx="509588" cy="320675"/>
          </a:xfrm>
          <a:custGeom>
            <a:avLst/>
            <a:gdLst>
              <a:gd name="T0" fmla="*/ 17 w 224"/>
              <a:gd name="T1" fmla="*/ 0 h 141"/>
              <a:gd name="T2" fmla="*/ 207 w 224"/>
              <a:gd name="T3" fmla="*/ 0 h 141"/>
              <a:gd name="T4" fmla="*/ 214 w 224"/>
              <a:gd name="T5" fmla="*/ 1 h 141"/>
              <a:gd name="T6" fmla="*/ 219 w 224"/>
              <a:gd name="T7" fmla="*/ 6 h 141"/>
              <a:gd name="T8" fmla="*/ 223 w 224"/>
              <a:gd name="T9" fmla="*/ 13 h 141"/>
              <a:gd name="T10" fmla="*/ 224 w 224"/>
              <a:gd name="T11" fmla="*/ 21 h 141"/>
              <a:gd name="T12" fmla="*/ 224 w 224"/>
              <a:gd name="T13" fmla="*/ 120 h 141"/>
              <a:gd name="T14" fmla="*/ 223 w 224"/>
              <a:gd name="T15" fmla="*/ 128 h 141"/>
              <a:gd name="T16" fmla="*/ 219 w 224"/>
              <a:gd name="T17" fmla="*/ 135 h 141"/>
              <a:gd name="T18" fmla="*/ 214 w 224"/>
              <a:gd name="T19" fmla="*/ 139 h 141"/>
              <a:gd name="T20" fmla="*/ 207 w 224"/>
              <a:gd name="T21" fmla="*/ 141 h 141"/>
              <a:gd name="T22" fmla="*/ 17 w 224"/>
              <a:gd name="T23" fmla="*/ 141 h 141"/>
              <a:gd name="T24" fmla="*/ 11 w 224"/>
              <a:gd name="T25" fmla="*/ 139 h 141"/>
              <a:gd name="T26" fmla="*/ 5 w 224"/>
              <a:gd name="T27" fmla="*/ 135 h 141"/>
              <a:gd name="T28" fmla="*/ 2 w 224"/>
              <a:gd name="T29" fmla="*/ 128 h 141"/>
              <a:gd name="T30" fmla="*/ 0 w 224"/>
              <a:gd name="T31" fmla="*/ 120 h 141"/>
              <a:gd name="T32" fmla="*/ 0 w 224"/>
              <a:gd name="T33" fmla="*/ 21 h 141"/>
              <a:gd name="T34" fmla="*/ 2 w 224"/>
              <a:gd name="T35" fmla="*/ 13 h 141"/>
              <a:gd name="T36" fmla="*/ 5 w 224"/>
              <a:gd name="T37" fmla="*/ 6 h 141"/>
              <a:gd name="T38" fmla="*/ 11 w 224"/>
              <a:gd name="T39" fmla="*/ 1 h 141"/>
              <a:gd name="T40" fmla="*/ 17 w 224"/>
              <a:gd name="T41" fmla="*/ 0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24" h="141">
                <a:moveTo>
                  <a:pt x="17" y="0"/>
                </a:moveTo>
                <a:cubicBezTo>
                  <a:pt x="207" y="0"/>
                  <a:pt x="207" y="0"/>
                  <a:pt x="207" y="0"/>
                </a:cubicBezTo>
                <a:cubicBezTo>
                  <a:pt x="210" y="0"/>
                  <a:pt x="212" y="0"/>
                  <a:pt x="214" y="1"/>
                </a:cubicBezTo>
                <a:cubicBezTo>
                  <a:pt x="216" y="2"/>
                  <a:pt x="218" y="4"/>
                  <a:pt x="219" y="6"/>
                </a:cubicBezTo>
                <a:cubicBezTo>
                  <a:pt x="221" y="8"/>
                  <a:pt x="222" y="10"/>
                  <a:pt x="223" y="13"/>
                </a:cubicBezTo>
                <a:cubicBezTo>
                  <a:pt x="224" y="15"/>
                  <a:pt x="224" y="18"/>
                  <a:pt x="224" y="21"/>
                </a:cubicBezTo>
                <a:cubicBezTo>
                  <a:pt x="224" y="120"/>
                  <a:pt x="224" y="120"/>
                  <a:pt x="224" y="120"/>
                </a:cubicBezTo>
                <a:cubicBezTo>
                  <a:pt x="224" y="123"/>
                  <a:pt x="224" y="125"/>
                  <a:pt x="223" y="128"/>
                </a:cubicBezTo>
                <a:cubicBezTo>
                  <a:pt x="222" y="131"/>
                  <a:pt x="221" y="133"/>
                  <a:pt x="219" y="135"/>
                </a:cubicBezTo>
                <a:cubicBezTo>
                  <a:pt x="218" y="137"/>
                  <a:pt x="216" y="138"/>
                  <a:pt x="214" y="139"/>
                </a:cubicBezTo>
                <a:cubicBezTo>
                  <a:pt x="212" y="141"/>
                  <a:pt x="210" y="141"/>
                  <a:pt x="207" y="141"/>
                </a:cubicBezTo>
                <a:cubicBezTo>
                  <a:pt x="17" y="141"/>
                  <a:pt x="17" y="141"/>
                  <a:pt x="17" y="141"/>
                </a:cubicBezTo>
                <a:cubicBezTo>
                  <a:pt x="15" y="141"/>
                  <a:pt x="13" y="141"/>
                  <a:pt x="11" y="139"/>
                </a:cubicBezTo>
                <a:cubicBezTo>
                  <a:pt x="9" y="138"/>
                  <a:pt x="7" y="137"/>
                  <a:pt x="5" y="135"/>
                </a:cubicBezTo>
                <a:cubicBezTo>
                  <a:pt x="4" y="133"/>
                  <a:pt x="3" y="131"/>
                  <a:pt x="2" y="128"/>
                </a:cubicBezTo>
                <a:cubicBezTo>
                  <a:pt x="1" y="125"/>
                  <a:pt x="0" y="123"/>
                  <a:pt x="0" y="120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18"/>
                  <a:pt x="1" y="15"/>
                  <a:pt x="2" y="13"/>
                </a:cubicBezTo>
                <a:cubicBezTo>
                  <a:pt x="3" y="10"/>
                  <a:pt x="4" y="8"/>
                  <a:pt x="5" y="6"/>
                </a:cubicBezTo>
                <a:cubicBezTo>
                  <a:pt x="7" y="4"/>
                  <a:pt x="9" y="2"/>
                  <a:pt x="11" y="1"/>
                </a:cubicBezTo>
                <a:cubicBezTo>
                  <a:pt x="13" y="0"/>
                  <a:pt x="15" y="0"/>
                  <a:pt x="17" y="0"/>
                </a:cubicBezTo>
                <a:close/>
              </a:path>
            </a:pathLst>
          </a:custGeom>
          <a:solidFill>
            <a:srgbClr val="DAE8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2" name="Freeform 361">
            <a:extLst>
              <a:ext uri="{FF2B5EF4-FFF2-40B4-BE49-F238E27FC236}">
                <a16:creationId xmlns:a16="http://schemas.microsoft.com/office/drawing/2014/main" id="{9F1050E1-7F2A-331D-90D6-35DD59AF080A}"/>
              </a:ext>
            </a:extLst>
          </p:cNvPr>
          <p:cNvSpPr>
            <a:spLocks/>
          </p:cNvSpPr>
          <p:nvPr/>
        </p:nvSpPr>
        <p:spPr bwMode="auto">
          <a:xfrm>
            <a:off x="4532313" y="6061074"/>
            <a:ext cx="519113" cy="330200"/>
          </a:xfrm>
          <a:custGeom>
            <a:avLst/>
            <a:gdLst>
              <a:gd name="T0" fmla="*/ 19 w 228"/>
              <a:gd name="T1" fmla="*/ 2 h 145"/>
              <a:gd name="T2" fmla="*/ 19 w 228"/>
              <a:gd name="T3" fmla="*/ 4 h 145"/>
              <a:gd name="T4" fmla="*/ 209 w 228"/>
              <a:gd name="T5" fmla="*/ 4 h 145"/>
              <a:gd name="T6" fmla="*/ 215 w 228"/>
              <a:gd name="T7" fmla="*/ 5 h 145"/>
              <a:gd name="T8" fmla="*/ 220 w 228"/>
              <a:gd name="T9" fmla="*/ 9 h 145"/>
              <a:gd name="T10" fmla="*/ 223 w 228"/>
              <a:gd name="T11" fmla="*/ 15 h 145"/>
              <a:gd name="T12" fmla="*/ 224 w 228"/>
              <a:gd name="T13" fmla="*/ 23 h 145"/>
              <a:gd name="T14" fmla="*/ 224 w 228"/>
              <a:gd name="T15" fmla="*/ 122 h 145"/>
              <a:gd name="T16" fmla="*/ 223 w 228"/>
              <a:gd name="T17" fmla="*/ 129 h 145"/>
              <a:gd name="T18" fmla="*/ 220 w 228"/>
              <a:gd name="T19" fmla="*/ 136 h 145"/>
              <a:gd name="T20" fmla="*/ 215 w 228"/>
              <a:gd name="T21" fmla="*/ 140 h 145"/>
              <a:gd name="T22" fmla="*/ 209 w 228"/>
              <a:gd name="T23" fmla="*/ 141 h 145"/>
              <a:gd name="T24" fmla="*/ 19 w 228"/>
              <a:gd name="T25" fmla="*/ 141 h 145"/>
              <a:gd name="T26" fmla="*/ 14 w 228"/>
              <a:gd name="T27" fmla="*/ 140 h 145"/>
              <a:gd name="T28" fmla="*/ 9 w 228"/>
              <a:gd name="T29" fmla="*/ 136 h 145"/>
              <a:gd name="T30" fmla="*/ 6 w 228"/>
              <a:gd name="T31" fmla="*/ 129 h 145"/>
              <a:gd name="T32" fmla="*/ 4 w 228"/>
              <a:gd name="T33" fmla="*/ 122 h 145"/>
              <a:gd name="T34" fmla="*/ 4 w 228"/>
              <a:gd name="T35" fmla="*/ 23 h 145"/>
              <a:gd name="T36" fmla="*/ 6 w 228"/>
              <a:gd name="T37" fmla="*/ 15 h 145"/>
              <a:gd name="T38" fmla="*/ 9 w 228"/>
              <a:gd name="T39" fmla="*/ 9 h 145"/>
              <a:gd name="T40" fmla="*/ 14 w 228"/>
              <a:gd name="T41" fmla="*/ 5 h 145"/>
              <a:gd name="T42" fmla="*/ 19 w 228"/>
              <a:gd name="T43" fmla="*/ 4 h 145"/>
              <a:gd name="T44" fmla="*/ 19 w 228"/>
              <a:gd name="T45" fmla="*/ 2 h 145"/>
              <a:gd name="T46" fmla="*/ 19 w 228"/>
              <a:gd name="T47" fmla="*/ 0 h 145"/>
              <a:gd name="T48" fmla="*/ 12 w 228"/>
              <a:gd name="T49" fmla="*/ 2 h 145"/>
              <a:gd name="T50" fmla="*/ 6 w 228"/>
              <a:gd name="T51" fmla="*/ 7 h 145"/>
              <a:gd name="T52" fmla="*/ 2 w 228"/>
              <a:gd name="T53" fmla="*/ 14 h 145"/>
              <a:gd name="T54" fmla="*/ 0 w 228"/>
              <a:gd name="T55" fmla="*/ 23 h 145"/>
              <a:gd name="T56" fmla="*/ 0 w 228"/>
              <a:gd name="T57" fmla="*/ 122 h 145"/>
              <a:gd name="T58" fmla="*/ 2 w 228"/>
              <a:gd name="T59" fmla="*/ 131 h 145"/>
              <a:gd name="T60" fmla="*/ 6 w 228"/>
              <a:gd name="T61" fmla="*/ 138 h 145"/>
              <a:gd name="T62" fmla="*/ 12 w 228"/>
              <a:gd name="T63" fmla="*/ 143 h 145"/>
              <a:gd name="T64" fmla="*/ 19 w 228"/>
              <a:gd name="T65" fmla="*/ 145 h 145"/>
              <a:gd name="T66" fmla="*/ 209 w 228"/>
              <a:gd name="T67" fmla="*/ 145 h 145"/>
              <a:gd name="T68" fmla="*/ 217 w 228"/>
              <a:gd name="T69" fmla="*/ 143 h 145"/>
              <a:gd name="T70" fmla="*/ 223 w 228"/>
              <a:gd name="T71" fmla="*/ 138 h 145"/>
              <a:gd name="T72" fmla="*/ 227 w 228"/>
              <a:gd name="T73" fmla="*/ 131 h 145"/>
              <a:gd name="T74" fmla="*/ 228 w 228"/>
              <a:gd name="T75" fmla="*/ 122 h 145"/>
              <a:gd name="T76" fmla="*/ 228 w 228"/>
              <a:gd name="T77" fmla="*/ 23 h 145"/>
              <a:gd name="T78" fmla="*/ 227 w 228"/>
              <a:gd name="T79" fmla="*/ 14 h 145"/>
              <a:gd name="T80" fmla="*/ 223 w 228"/>
              <a:gd name="T81" fmla="*/ 7 h 145"/>
              <a:gd name="T82" fmla="*/ 217 w 228"/>
              <a:gd name="T83" fmla="*/ 2 h 145"/>
              <a:gd name="T84" fmla="*/ 209 w 228"/>
              <a:gd name="T85" fmla="*/ 0 h 145"/>
              <a:gd name="T86" fmla="*/ 19 w 228"/>
              <a:gd name="T87" fmla="*/ 0 h 145"/>
              <a:gd name="T88" fmla="*/ 19 w 228"/>
              <a:gd name="T89" fmla="*/ 2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28" h="145">
                <a:moveTo>
                  <a:pt x="19" y="2"/>
                </a:moveTo>
                <a:cubicBezTo>
                  <a:pt x="19" y="4"/>
                  <a:pt x="19" y="4"/>
                  <a:pt x="19" y="4"/>
                </a:cubicBezTo>
                <a:cubicBezTo>
                  <a:pt x="209" y="4"/>
                  <a:pt x="209" y="4"/>
                  <a:pt x="209" y="4"/>
                </a:cubicBezTo>
                <a:cubicBezTo>
                  <a:pt x="211" y="4"/>
                  <a:pt x="213" y="4"/>
                  <a:pt x="215" y="5"/>
                </a:cubicBezTo>
                <a:cubicBezTo>
                  <a:pt x="217" y="6"/>
                  <a:pt x="218" y="7"/>
                  <a:pt x="220" y="9"/>
                </a:cubicBezTo>
                <a:cubicBezTo>
                  <a:pt x="221" y="11"/>
                  <a:pt x="222" y="13"/>
                  <a:pt x="223" y="15"/>
                </a:cubicBezTo>
                <a:cubicBezTo>
                  <a:pt x="224" y="18"/>
                  <a:pt x="224" y="20"/>
                  <a:pt x="224" y="23"/>
                </a:cubicBezTo>
                <a:cubicBezTo>
                  <a:pt x="224" y="122"/>
                  <a:pt x="224" y="122"/>
                  <a:pt x="224" y="122"/>
                </a:cubicBezTo>
                <a:cubicBezTo>
                  <a:pt x="224" y="125"/>
                  <a:pt x="224" y="127"/>
                  <a:pt x="223" y="129"/>
                </a:cubicBezTo>
                <a:cubicBezTo>
                  <a:pt x="222" y="132"/>
                  <a:pt x="221" y="134"/>
                  <a:pt x="220" y="136"/>
                </a:cubicBezTo>
                <a:cubicBezTo>
                  <a:pt x="218" y="137"/>
                  <a:pt x="217" y="139"/>
                  <a:pt x="215" y="140"/>
                </a:cubicBezTo>
                <a:cubicBezTo>
                  <a:pt x="213" y="141"/>
                  <a:pt x="211" y="141"/>
                  <a:pt x="209" y="141"/>
                </a:cubicBezTo>
                <a:cubicBezTo>
                  <a:pt x="19" y="141"/>
                  <a:pt x="19" y="141"/>
                  <a:pt x="19" y="141"/>
                </a:cubicBezTo>
                <a:cubicBezTo>
                  <a:pt x="17" y="141"/>
                  <a:pt x="15" y="141"/>
                  <a:pt x="14" y="140"/>
                </a:cubicBezTo>
                <a:cubicBezTo>
                  <a:pt x="12" y="139"/>
                  <a:pt x="10" y="137"/>
                  <a:pt x="9" y="136"/>
                </a:cubicBezTo>
                <a:cubicBezTo>
                  <a:pt x="7" y="134"/>
                  <a:pt x="6" y="132"/>
                  <a:pt x="6" y="129"/>
                </a:cubicBezTo>
                <a:cubicBezTo>
                  <a:pt x="5" y="127"/>
                  <a:pt x="4" y="125"/>
                  <a:pt x="4" y="122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0"/>
                  <a:pt x="5" y="18"/>
                  <a:pt x="6" y="15"/>
                </a:cubicBezTo>
                <a:cubicBezTo>
                  <a:pt x="6" y="13"/>
                  <a:pt x="7" y="11"/>
                  <a:pt x="9" y="9"/>
                </a:cubicBezTo>
                <a:cubicBezTo>
                  <a:pt x="10" y="7"/>
                  <a:pt x="12" y="6"/>
                  <a:pt x="14" y="5"/>
                </a:cubicBezTo>
                <a:cubicBezTo>
                  <a:pt x="15" y="4"/>
                  <a:pt x="17" y="4"/>
                  <a:pt x="19" y="4"/>
                </a:cubicBezTo>
                <a:cubicBezTo>
                  <a:pt x="19" y="2"/>
                  <a:pt x="19" y="2"/>
                  <a:pt x="19" y="2"/>
                </a:cubicBezTo>
                <a:cubicBezTo>
                  <a:pt x="19" y="0"/>
                  <a:pt x="19" y="0"/>
                  <a:pt x="19" y="0"/>
                </a:cubicBezTo>
                <a:cubicBezTo>
                  <a:pt x="17" y="0"/>
                  <a:pt x="14" y="0"/>
                  <a:pt x="12" y="2"/>
                </a:cubicBezTo>
                <a:cubicBezTo>
                  <a:pt x="10" y="3"/>
                  <a:pt x="7" y="5"/>
                  <a:pt x="6" y="7"/>
                </a:cubicBezTo>
                <a:cubicBezTo>
                  <a:pt x="4" y="9"/>
                  <a:pt x="3" y="11"/>
                  <a:pt x="2" y="14"/>
                </a:cubicBezTo>
                <a:cubicBezTo>
                  <a:pt x="1" y="17"/>
                  <a:pt x="0" y="20"/>
                  <a:pt x="0" y="23"/>
                </a:cubicBezTo>
                <a:cubicBezTo>
                  <a:pt x="0" y="122"/>
                  <a:pt x="0" y="122"/>
                  <a:pt x="0" y="122"/>
                </a:cubicBezTo>
                <a:cubicBezTo>
                  <a:pt x="0" y="125"/>
                  <a:pt x="1" y="128"/>
                  <a:pt x="2" y="131"/>
                </a:cubicBezTo>
                <a:cubicBezTo>
                  <a:pt x="3" y="133"/>
                  <a:pt x="4" y="136"/>
                  <a:pt x="6" y="138"/>
                </a:cubicBezTo>
                <a:cubicBezTo>
                  <a:pt x="7" y="140"/>
                  <a:pt x="10" y="142"/>
                  <a:pt x="12" y="143"/>
                </a:cubicBezTo>
                <a:cubicBezTo>
                  <a:pt x="14" y="144"/>
                  <a:pt x="17" y="145"/>
                  <a:pt x="19" y="145"/>
                </a:cubicBezTo>
                <a:cubicBezTo>
                  <a:pt x="209" y="145"/>
                  <a:pt x="209" y="145"/>
                  <a:pt x="209" y="145"/>
                </a:cubicBezTo>
                <a:cubicBezTo>
                  <a:pt x="212" y="145"/>
                  <a:pt x="214" y="144"/>
                  <a:pt x="217" y="143"/>
                </a:cubicBezTo>
                <a:cubicBezTo>
                  <a:pt x="219" y="142"/>
                  <a:pt x="221" y="140"/>
                  <a:pt x="223" y="138"/>
                </a:cubicBezTo>
                <a:cubicBezTo>
                  <a:pt x="225" y="136"/>
                  <a:pt x="226" y="133"/>
                  <a:pt x="227" y="131"/>
                </a:cubicBezTo>
                <a:cubicBezTo>
                  <a:pt x="228" y="128"/>
                  <a:pt x="228" y="125"/>
                  <a:pt x="228" y="122"/>
                </a:cubicBezTo>
                <a:cubicBezTo>
                  <a:pt x="228" y="23"/>
                  <a:pt x="228" y="23"/>
                  <a:pt x="228" y="23"/>
                </a:cubicBezTo>
                <a:cubicBezTo>
                  <a:pt x="228" y="20"/>
                  <a:pt x="228" y="17"/>
                  <a:pt x="227" y="14"/>
                </a:cubicBezTo>
                <a:cubicBezTo>
                  <a:pt x="226" y="11"/>
                  <a:pt x="225" y="9"/>
                  <a:pt x="223" y="7"/>
                </a:cubicBezTo>
                <a:cubicBezTo>
                  <a:pt x="221" y="5"/>
                  <a:pt x="219" y="3"/>
                  <a:pt x="217" y="2"/>
                </a:cubicBezTo>
                <a:cubicBezTo>
                  <a:pt x="214" y="0"/>
                  <a:pt x="212" y="0"/>
                  <a:pt x="209" y="0"/>
                </a:cubicBezTo>
                <a:cubicBezTo>
                  <a:pt x="19" y="0"/>
                  <a:pt x="19" y="0"/>
                  <a:pt x="19" y="0"/>
                </a:cubicBezTo>
                <a:lnTo>
                  <a:pt x="19" y="2"/>
                </a:lnTo>
                <a:close/>
              </a:path>
            </a:pathLst>
          </a:custGeom>
          <a:solidFill>
            <a:srgbClr val="6C8E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3" name="Rectangle 362">
            <a:extLst>
              <a:ext uri="{FF2B5EF4-FFF2-40B4-BE49-F238E27FC236}">
                <a16:creationId xmlns:a16="http://schemas.microsoft.com/office/drawing/2014/main" id="{A14690E4-5F52-D7D7-B15A-1A5F4A4A56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7888" y="6184899"/>
            <a:ext cx="2667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Trans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4" name="Rectangle 363">
            <a:extLst>
              <a:ext uri="{FF2B5EF4-FFF2-40B4-BE49-F238E27FC236}">
                <a16:creationId xmlns:a16="http://schemas.microsoft.com/office/drawing/2014/main" id="{5F36B1FF-7BC7-122A-DA1A-26CB2649D1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3775" y="5918199"/>
            <a:ext cx="7938" cy="889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5" name="Freeform 364">
            <a:extLst>
              <a:ext uri="{FF2B5EF4-FFF2-40B4-BE49-F238E27FC236}">
                <a16:creationId xmlns:a16="http://schemas.microsoft.com/office/drawing/2014/main" id="{025436F7-9917-A346-3606-B36111F10EBD}"/>
              </a:ext>
            </a:extLst>
          </p:cNvPr>
          <p:cNvSpPr>
            <a:spLocks/>
          </p:cNvSpPr>
          <p:nvPr/>
        </p:nvSpPr>
        <p:spPr bwMode="auto">
          <a:xfrm>
            <a:off x="4803775" y="5918199"/>
            <a:ext cx="7938" cy="88900"/>
          </a:xfrm>
          <a:custGeom>
            <a:avLst/>
            <a:gdLst>
              <a:gd name="T0" fmla="*/ 0 w 5"/>
              <a:gd name="T1" fmla="*/ 0 h 56"/>
              <a:gd name="T2" fmla="*/ 0 w 5"/>
              <a:gd name="T3" fmla="*/ 56 h 56"/>
              <a:gd name="T4" fmla="*/ 5 w 5"/>
              <a:gd name="T5" fmla="*/ 56 h 56"/>
              <a:gd name="T6" fmla="*/ 5 w 5"/>
              <a:gd name="T7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56">
                <a:moveTo>
                  <a:pt x="0" y="0"/>
                </a:moveTo>
                <a:lnTo>
                  <a:pt x="0" y="56"/>
                </a:lnTo>
                <a:lnTo>
                  <a:pt x="5" y="56"/>
                </a:lnTo>
                <a:lnTo>
                  <a:pt x="5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6" name="Freeform 365">
            <a:extLst>
              <a:ext uri="{FF2B5EF4-FFF2-40B4-BE49-F238E27FC236}">
                <a16:creationId xmlns:a16="http://schemas.microsoft.com/office/drawing/2014/main" id="{6C5792F1-6CB5-DB7B-7311-C89578748FED}"/>
              </a:ext>
            </a:extLst>
          </p:cNvPr>
          <p:cNvSpPr>
            <a:spLocks/>
          </p:cNvSpPr>
          <p:nvPr/>
        </p:nvSpPr>
        <p:spPr bwMode="auto">
          <a:xfrm>
            <a:off x="4772025" y="5995987"/>
            <a:ext cx="73025" cy="63500"/>
          </a:xfrm>
          <a:custGeom>
            <a:avLst/>
            <a:gdLst>
              <a:gd name="T0" fmla="*/ 0 w 46"/>
              <a:gd name="T1" fmla="*/ 0 h 40"/>
              <a:gd name="T2" fmla="*/ 23 w 46"/>
              <a:gd name="T3" fmla="*/ 40 h 40"/>
              <a:gd name="T4" fmla="*/ 46 w 46"/>
              <a:gd name="T5" fmla="*/ 0 h 40"/>
              <a:gd name="T6" fmla="*/ 0 w 46"/>
              <a:gd name="T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0">
                <a:moveTo>
                  <a:pt x="0" y="0"/>
                </a:moveTo>
                <a:lnTo>
                  <a:pt x="23" y="40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7" name="Freeform 366">
            <a:extLst>
              <a:ext uri="{FF2B5EF4-FFF2-40B4-BE49-F238E27FC236}">
                <a16:creationId xmlns:a16="http://schemas.microsoft.com/office/drawing/2014/main" id="{C13AF38A-9FFC-49FB-9117-3471969FFC16}"/>
              </a:ext>
            </a:extLst>
          </p:cNvPr>
          <p:cNvSpPr>
            <a:spLocks/>
          </p:cNvSpPr>
          <p:nvPr/>
        </p:nvSpPr>
        <p:spPr bwMode="auto">
          <a:xfrm>
            <a:off x="1943100" y="5326062"/>
            <a:ext cx="7938" cy="141288"/>
          </a:xfrm>
          <a:custGeom>
            <a:avLst/>
            <a:gdLst>
              <a:gd name="T0" fmla="*/ 0 w 5"/>
              <a:gd name="T1" fmla="*/ 0 h 89"/>
              <a:gd name="T2" fmla="*/ 0 w 5"/>
              <a:gd name="T3" fmla="*/ 87 h 89"/>
              <a:gd name="T4" fmla="*/ 0 w 5"/>
              <a:gd name="T5" fmla="*/ 89 h 89"/>
              <a:gd name="T6" fmla="*/ 5 w 5"/>
              <a:gd name="T7" fmla="*/ 89 h 89"/>
              <a:gd name="T8" fmla="*/ 5 w 5"/>
              <a:gd name="T9" fmla="*/ 87 h 89"/>
              <a:gd name="T10" fmla="*/ 5 w 5"/>
              <a:gd name="T11" fmla="*/ 87 h 89"/>
              <a:gd name="T12" fmla="*/ 5 w 5"/>
              <a:gd name="T13" fmla="*/ 0 h 89"/>
              <a:gd name="T14" fmla="*/ 0 w 5"/>
              <a:gd name="T15" fmla="*/ 0 h 89"/>
              <a:gd name="T16" fmla="*/ 0 w 5"/>
              <a:gd name="T17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" h="89">
                <a:moveTo>
                  <a:pt x="0" y="0"/>
                </a:moveTo>
                <a:lnTo>
                  <a:pt x="0" y="87"/>
                </a:lnTo>
                <a:lnTo>
                  <a:pt x="0" y="89"/>
                </a:lnTo>
                <a:lnTo>
                  <a:pt x="5" y="89"/>
                </a:lnTo>
                <a:lnTo>
                  <a:pt x="5" y="87"/>
                </a:lnTo>
                <a:lnTo>
                  <a:pt x="5" y="87"/>
                </a:lnTo>
                <a:lnTo>
                  <a:pt x="5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" name="Freeform 367">
            <a:extLst>
              <a:ext uri="{FF2B5EF4-FFF2-40B4-BE49-F238E27FC236}">
                <a16:creationId xmlns:a16="http://schemas.microsoft.com/office/drawing/2014/main" id="{718C8627-2AF8-ED6C-8DF8-F0A99577EDF1}"/>
              </a:ext>
            </a:extLst>
          </p:cNvPr>
          <p:cNvSpPr>
            <a:spLocks/>
          </p:cNvSpPr>
          <p:nvPr/>
        </p:nvSpPr>
        <p:spPr bwMode="auto">
          <a:xfrm>
            <a:off x="1911350" y="5456237"/>
            <a:ext cx="71438" cy="63500"/>
          </a:xfrm>
          <a:custGeom>
            <a:avLst/>
            <a:gdLst>
              <a:gd name="T0" fmla="*/ 0 w 45"/>
              <a:gd name="T1" fmla="*/ 0 h 40"/>
              <a:gd name="T2" fmla="*/ 23 w 45"/>
              <a:gd name="T3" fmla="*/ 40 h 40"/>
              <a:gd name="T4" fmla="*/ 45 w 45"/>
              <a:gd name="T5" fmla="*/ 0 h 40"/>
              <a:gd name="T6" fmla="*/ 0 w 45"/>
              <a:gd name="T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" h="40">
                <a:moveTo>
                  <a:pt x="0" y="0"/>
                </a:moveTo>
                <a:lnTo>
                  <a:pt x="23" y="40"/>
                </a:lnTo>
                <a:lnTo>
                  <a:pt x="45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" name="Freeform 368">
            <a:extLst>
              <a:ext uri="{FF2B5EF4-FFF2-40B4-BE49-F238E27FC236}">
                <a16:creationId xmlns:a16="http://schemas.microsoft.com/office/drawing/2014/main" id="{54793684-BB58-1B4B-FF61-FB4CAEF107CF}"/>
              </a:ext>
            </a:extLst>
          </p:cNvPr>
          <p:cNvSpPr>
            <a:spLocks noEditPoints="1"/>
          </p:cNvSpPr>
          <p:nvPr/>
        </p:nvSpPr>
        <p:spPr bwMode="auto">
          <a:xfrm>
            <a:off x="1465263" y="5526087"/>
            <a:ext cx="966788" cy="858838"/>
          </a:xfrm>
          <a:custGeom>
            <a:avLst/>
            <a:gdLst>
              <a:gd name="T0" fmla="*/ 80 w 425"/>
              <a:gd name="T1" fmla="*/ 4 h 377"/>
              <a:gd name="T2" fmla="*/ 47 w 425"/>
              <a:gd name="T3" fmla="*/ 0 h 377"/>
              <a:gd name="T4" fmla="*/ 32 w 425"/>
              <a:gd name="T5" fmla="*/ 7 h 377"/>
              <a:gd name="T6" fmla="*/ 9 w 425"/>
              <a:gd name="T7" fmla="*/ 27 h 377"/>
              <a:gd name="T8" fmla="*/ 4 w 425"/>
              <a:gd name="T9" fmla="*/ 41 h 377"/>
              <a:gd name="T10" fmla="*/ 0 w 425"/>
              <a:gd name="T11" fmla="*/ 73 h 377"/>
              <a:gd name="T12" fmla="*/ 4 w 425"/>
              <a:gd name="T13" fmla="*/ 90 h 377"/>
              <a:gd name="T14" fmla="*/ 4 w 425"/>
              <a:gd name="T15" fmla="*/ 122 h 377"/>
              <a:gd name="T16" fmla="*/ 0 w 425"/>
              <a:gd name="T17" fmla="*/ 138 h 377"/>
              <a:gd name="T18" fmla="*/ 4 w 425"/>
              <a:gd name="T19" fmla="*/ 220 h 377"/>
              <a:gd name="T20" fmla="*/ 0 w 425"/>
              <a:gd name="T21" fmla="*/ 220 h 377"/>
              <a:gd name="T22" fmla="*/ 4 w 425"/>
              <a:gd name="T23" fmla="*/ 236 h 377"/>
              <a:gd name="T24" fmla="*/ 4 w 425"/>
              <a:gd name="T25" fmla="*/ 268 h 377"/>
              <a:gd name="T26" fmla="*/ 0 w 425"/>
              <a:gd name="T27" fmla="*/ 284 h 377"/>
              <a:gd name="T28" fmla="*/ 17 w 425"/>
              <a:gd name="T29" fmla="*/ 360 h 377"/>
              <a:gd name="T30" fmla="*/ 14 w 425"/>
              <a:gd name="T31" fmla="*/ 363 h 377"/>
              <a:gd name="T32" fmla="*/ 47 w 425"/>
              <a:gd name="T33" fmla="*/ 373 h 377"/>
              <a:gd name="T34" fmla="*/ 47 w 425"/>
              <a:gd name="T35" fmla="*/ 377 h 377"/>
              <a:gd name="T36" fmla="*/ 110 w 425"/>
              <a:gd name="T37" fmla="*/ 373 h 377"/>
              <a:gd name="T38" fmla="*/ 110 w 425"/>
              <a:gd name="T39" fmla="*/ 377 h 377"/>
              <a:gd name="T40" fmla="*/ 126 w 425"/>
              <a:gd name="T41" fmla="*/ 373 h 377"/>
              <a:gd name="T42" fmla="*/ 158 w 425"/>
              <a:gd name="T43" fmla="*/ 373 h 377"/>
              <a:gd name="T44" fmla="*/ 175 w 425"/>
              <a:gd name="T45" fmla="*/ 377 h 377"/>
              <a:gd name="T46" fmla="*/ 256 w 425"/>
              <a:gd name="T47" fmla="*/ 373 h 377"/>
              <a:gd name="T48" fmla="*/ 256 w 425"/>
              <a:gd name="T49" fmla="*/ 377 h 377"/>
              <a:gd name="T50" fmla="*/ 272 w 425"/>
              <a:gd name="T51" fmla="*/ 373 h 377"/>
              <a:gd name="T52" fmla="*/ 304 w 425"/>
              <a:gd name="T53" fmla="*/ 373 h 377"/>
              <a:gd name="T54" fmla="*/ 321 w 425"/>
              <a:gd name="T55" fmla="*/ 377 h 377"/>
              <a:gd name="T56" fmla="*/ 400 w 425"/>
              <a:gd name="T57" fmla="*/ 367 h 377"/>
              <a:gd name="T58" fmla="*/ 369 w 425"/>
              <a:gd name="T59" fmla="*/ 377 h 377"/>
              <a:gd name="T60" fmla="*/ 400 w 425"/>
              <a:gd name="T61" fmla="*/ 367 h 377"/>
              <a:gd name="T62" fmla="*/ 411 w 425"/>
              <a:gd name="T63" fmla="*/ 356 h 377"/>
              <a:gd name="T64" fmla="*/ 425 w 425"/>
              <a:gd name="T65" fmla="*/ 328 h 377"/>
              <a:gd name="T66" fmla="*/ 421 w 425"/>
              <a:gd name="T67" fmla="*/ 311 h 377"/>
              <a:gd name="T68" fmla="*/ 421 w 425"/>
              <a:gd name="T69" fmla="*/ 279 h 377"/>
              <a:gd name="T70" fmla="*/ 425 w 425"/>
              <a:gd name="T71" fmla="*/ 263 h 377"/>
              <a:gd name="T72" fmla="*/ 421 w 425"/>
              <a:gd name="T73" fmla="*/ 181 h 377"/>
              <a:gd name="T74" fmla="*/ 425 w 425"/>
              <a:gd name="T75" fmla="*/ 181 h 377"/>
              <a:gd name="T76" fmla="*/ 421 w 425"/>
              <a:gd name="T77" fmla="*/ 165 h 377"/>
              <a:gd name="T78" fmla="*/ 421 w 425"/>
              <a:gd name="T79" fmla="*/ 133 h 377"/>
              <a:gd name="T80" fmla="*/ 425 w 425"/>
              <a:gd name="T81" fmla="*/ 117 h 377"/>
              <a:gd name="T82" fmla="*/ 419 w 425"/>
              <a:gd name="T83" fmla="*/ 36 h 377"/>
              <a:gd name="T84" fmla="*/ 425 w 425"/>
              <a:gd name="T85" fmla="*/ 68 h 377"/>
              <a:gd name="T86" fmla="*/ 419 w 425"/>
              <a:gd name="T87" fmla="*/ 36 h 377"/>
              <a:gd name="T88" fmla="*/ 416 w 425"/>
              <a:gd name="T89" fmla="*/ 20 h 377"/>
              <a:gd name="T90" fmla="*/ 340 w 425"/>
              <a:gd name="T91" fmla="*/ 4 h 377"/>
              <a:gd name="T92" fmla="*/ 340 w 425"/>
              <a:gd name="T93" fmla="*/ 0 h 377"/>
              <a:gd name="T94" fmla="*/ 323 w 425"/>
              <a:gd name="T95" fmla="*/ 4 h 377"/>
              <a:gd name="T96" fmla="*/ 291 w 425"/>
              <a:gd name="T97" fmla="*/ 4 h 377"/>
              <a:gd name="T98" fmla="*/ 275 w 425"/>
              <a:gd name="T99" fmla="*/ 0 h 377"/>
              <a:gd name="T100" fmla="*/ 193 w 425"/>
              <a:gd name="T101" fmla="*/ 4 h 377"/>
              <a:gd name="T102" fmla="*/ 193 w 425"/>
              <a:gd name="T103" fmla="*/ 0 h 377"/>
              <a:gd name="T104" fmla="*/ 177 w 425"/>
              <a:gd name="T105" fmla="*/ 4 h 377"/>
              <a:gd name="T106" fmla="*/ 145 w 425"/>
              <a:gd name="T107" fmla="*/ 4 h 377"/>
              <a:gd name="T108" fmla="*/ 129 w 425"/>
              <a:gd name="T109" fmla="*/ 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25" h="377">
                <a:moveTo>
                  <a:pt x="47" y="4"/>
                </a:moveTo>
                <a:cubicBezTo>
                  <a:pt x="47" y="4"/>
                  <a:pt x="47" y="4"/>
                  <a:pt x="47" y="4"/>
                </a:cubicBezTo>
                <a:cubicBezTo>
                  <a:pt x="80" y="4"/>
                  <a:pt x="80" y="4"/>
                  <a:pt x="80" y="4"/>
                </a:cubicBezTo>
                <a:cubicBezTo>
                  <a:pt x="80" y="0"/>
                  <a:pt x="80" y="0"/>
                  <a:pt x="80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7" y="4"/>
                  <a:pt x="47" y="4"/>
                  <a:pt x="47" y="4"/>
                </a:cubicBezTo>
                <a:close/>
                <a:moveTo>
                  <a:pt x="9" y="27"/>
                </a:moveTo>
                <a:cubicBezTo>
                  <a:pt x="14" y="17"/>
                  <a:pt x="22" y="10"/>
                  <a:pt x="32" y="7"/>
                </a:cubicBezTo>
                <a:cubicBezTo>
                  <a:pt x="31" y="3"/>
                  <a:pt x="31" y="3"/>
                  <a:pt x="31" y="3"/>
                </a:cubicBezTo>
                <a:cubicBezTo>
                  <a:pt x="20" y="7"/>
                  <a:pt x="11" y="15"/>
                  <a:pt x="6" y="25"/>
                </a:cubicBezTo>
                <a:cubicBezTo>
                  <a:pt x="9" y="27"/>
                  <a:pt x="9" y="27"/>
                  <a:pt x="9" y="27"/>
                </a:cubicBezTo>
                <a:close/>
                <a:moveTo>
                  <a:pt x="4" y="73"/>
                </a:moveTo>
                <a:cubicBezTo>
                  <a:pt x="4" y="47"/>
                  <a:pt x="4" y="47"/>
                  <a:pt x="4" y="47"/>
                </a:cubicBezTo>
                <a:cubicBezTo>
                  <a:pt x="4" y="45"/>
                  <a:pt x="4" y="43"/>
                  <a:pt x="4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3"/>
                  <a:pt x="0" y="45"/>
                  <a:pt x="0" y="47"/>
                </a:cubicBezTo>
                <a:cubicBezTo>
                  <a:pt x="0" y="73"/>
                  <a:pt x="0" y="73"/>
                  <a:pt x="0" y="73"/>
                </a:cubicBezTo>
                <a:cubicBezTo>
                  <a:pt x="4" y="73"/>
                  <a:pt x="4" y="73"/>
                  <a:pt x="4" y="73"/>
                </a:cubicBezTo>
                <a:close/>
                <a:moveTo>
                  <a:pt x="4" y="122"/>
                </a:moveTo>
                <a:cubicBezTo>
                  <a:pt x="4" y="90"/>
                  <a:pt x="4" y="90"/>
                  <a:pt x="4" y="90"/>
                </a:cubicBezTo>
                <a:cubicBezTo>
                  <a:pt x="0" y="90"/>
                  <a:pt x="0" y="90"/>
                  <a:pt x="0" y="90"/>
                </a:cubicBezTo>
                <a:cubicBezTo>
                  <a:pt x="0" y="122"/>
                  <a:pt x="0" y="122"/>
                  <a:pt x="0" y="122"/>
                </a:cubicBezTo>
                <a:lnTo>
                  <a:pt x="4" y="122"/>
                </a:lnTo>
                <a:close/>
                <a:moveTo>
                  <a:pt x="4" y="171"/>
                </a:moveTo>
                <a:cubicBezTo>
                  <a:pt x="4" y="138"/>
                  <a:pt x="4" y="138"/>
                  <a:pt x="4" y="138"/>
                </a:cubicBezTo>
                <a:cubicBezTo>
                  <a:pt x="0" y="138"/>
                  <a:pt x="0" y="138"/>
                  <a:pt x="0" y="138"/>
                </a:cubicBezTo>
                <a:cubicBezTo>
                  <a:pt x="0" y="171"/>
                  <a:pt x="0" y="171"/>
                  <a:pt x="0" y="171"/>
                </a:cubicBezTo>
                <a:lnTo>
                  <a:pt x="4" y="171"/>
                </a:lnTo>
                <a:close/>
                <a:moveTo>
                  <a:pt x="4" y="220"/>
                </a:moveTo>
                <a:cubicBezTo>
                  <a:pt x="4" y="187"/>
                  <a:pt x="4" y="187"/>
                  <a:pt x="4" y="187"/>
                </a:cubicBezTo>
                <a:cubicBezTo>
                  <a:pt x="0" y="187"/>
                  <a:pt x="0" y="187"/>
                  <a:pt x="0" y="187"/>
                </a:cubicBezTo>
                <a:cubicBezTo>
                  <a:pt x="0" y="220"/>
                  <a:pt x="0" y="220"/>
                  <a:pt x="0" y="220"/>
                </a:cubicBezTo>
                <a:lnTo>
                  <a:pt x="4" y="220"/>
                </a:lnTo>
                <a:close/>
                <a:moveTo>
                  <a:pt x="4" y="268"/>
                </a:moveTo>
                <a:cubicBezTo>
                  <a:pt x="4" y="236"/>
                  <a:pt x="4" y="236"/>
                  <a:pt x="4" y="236"/>
                </a:cubicBezTo>
                <a:cubicBezTo>
                  <a:pt x="0" y="236"/>
                  <a:pt x="0" y="236"/>
                  <a:pt x="0" y="236"/>
                </a:cubicBezTo>
                <a:cubicBezTo>
                  <a:pt x="0" y="268"/>
                  <a:pt x="0" y="268"/>
                  <a:pt x="0" y="268"/>
                </a:cubicBezTo>
                <a:lnTo>
                  <a:pt x="4" y="268"/>
                </a:lnTo>
                <a:close/>
                <a:moveTo>
                  <a:pt x="4" y="317"/>
                </a:moveTo>
                <a:cubicBezTo>
                  <a:pt x="4" y="284"/>
                  <a:pt x="4" y="284"/>
                  <a:pt x="4" y="284"/>
                </a:cubicBezTo>
                <a:cubicBezTo>
                  <a:pt x="0" y="284"/>
                  <a:pt x="0" y="284"/>
                  <a:pt x="0" y="284"/>
                </a:cubicBezTo>
                <a:cubicBezTo>
                  <a:pt x="0" y="317"/>
                  <a:pt x="0" y="317"/>
                  <a:pt x="0" y="317"/>
                </a:cubicBezTo>
                <a:lnTo>
                  <a:pt x="4" y="317"/>
                </a:lnTo>
                <a:close/>
                <a:moveTo>
                  <a:pt x="17" y="360"/>
                </a:moveTo>
                <a:cubicBezTo>
                  <a:pt x="10" y="353"/>
                  <a:pt x="5" y="344"/>
                  <a:pt x="4" y="333"/>
                </a:cubicBezTo>
                <a:cubicBezTo>
                  <a:pt x="0" y="333"/>
                  <a:pt x="0" y="333"/>
                  <a:pt x="0" y="333"/>
                </a:cubicBezTo>
                <a:cubicBezTo>
                  <a:pt x="1" y="345"/>
                  <a:pt x="6" y="356"/>
                  <a:pt x="14" y="363"/>
                </a:cubicBezTo>
                <a:cubicBezTo>
                  <a:pt x="17" y="360"/>
                  <a:pt x="17" y="360"/>
                  <a:pt x="17" y="360"/>
                </a:cubicBezTo>
                <a:close/>
                <a:moveTo>
                  <a:pt x="61" y="373"/>
                </a:moveTo>
                <a:cubicBezTo>
                  <a:pt x="47" y="373"/>
                  <a:pt x="47" y="373"/>
                  <a:pt x="47" y="373"/>
                </a:cubicBezTo>
                <a:cubicBezTo>
                  <a:pt x="41" y="373"/>
                  <a:pt x="35" y="371"/>
                  <a:pt x="30" y="369"/>
                </a:cubicBezTo>
                <a:cubicBezTo>
                  <a:pt x="28" y="373"/>
                  <a:pt x="28" y="373"/>
                  <a:pt x="28" y="373"/>
                </a:cubicBezTo>
                <a:cubicBezTo>
                  <a:pt x="34" y="375"/>
                  <a:pt x="41" y="377"/>
                  <a:pt x="47" y="377"/>
                </a:cubicBezTo>
                <a:cubicBezTo>
                  <a:pt x="61" y="377"/>
                  <a:pt x="61" y="377"/>
                  <a:pt x="61" y="377"/>
                </a:cubicBezTo>
                <a:cubicBezTo>
                  <a:pt x="61" y="373"/>
                  <a:pt x="61" y="373"/>
                  <a:pt x="61" y="373"/>
                </a:cubicBezTo>
                <a:close/>
                <a:moveTo>
                  <a:pt x="110" y="373"/>
                </a:moveTo>
                <a:cubicBezTo>
                  <a:pt x="77" y="373"/>
                  <a:pt x="77" y="373"/>
                  <a:pt x="77" y="373"/>
                </a:cubicBezTo>
                <a:cubicBezTo>
                  <a:pt x="77" y="377"/>
                  <a:pt x="77" y="377"/>
                  <a:pt x="77" y="377"/>
                </a:cubicBezTo>
                <a:cubicBezTo>
                  <a:pt x="110" y="377"/>
                  <a:pt x="110" y="377"/>
                  <a:pt x="110" y="377"/>
                </a:cubicBezTo>
                <a:lnTo>
                  <a:pt x="110" y="373"/>
                </a:lnTo>
                <a:close/>
                <a:moveTo>
                  <a:pt x="158" y="373"/>
                </a:moveTo>
                <a:cubicBezTo>
                  <a:pt x="126" y="373"/>
                  <a:pt x="126" y="373"/>
                  <a:pt x="126" y="373"/>
                </a:cubicBezTo>
                <a:cubicBezTo>
                  <a:pt x="126" y="377"/>
                  <a:pt x="126" y="377"/>
                  <a:pt x="126" y="377"/>
                </a:cubicBezTo>
                <a:cubicBezTo>
                  <a:pt x="158" y="377"/>
                  <a:pt x="158" y="377"/>
                  <a:pt x="158" y="377"/>
                </a:cubicBezTo>
                <a:lnTo>
                  <a:pt x="158" y="373"/>
                </a:lnTo>
                <a:close/>
                <a:moveTo>
                  <a:pt x="207" y="373"/>
                </a:moveTo>
                <a:cubicBezTo>
                  <a:pt x="175" y="373"/>
                  <a:pt x="175" y="373"/>
                  <a:pt x="175" y="373"/>
                </a:cubicBezTo>
                <a:cubicBezTo>
                  <a:pt x="175" y="377"/>
                  <a:pt x="175" y="377"/>
                  <a:pt x="175" y="377"/>
                </a:cubicBezTo>
                <a:cubicBezTo>
                  <a:pt x="207" y="377"/>
                  <a:pt x="207" y="377"/>
                  <a:pt x="207" y="377"/>
                </a:cubicBezTo>
                <a:lnTo>
                  <a:pt x="207" y="373"/>
                </a:lnTo>
                <a:close/>
                <a:moveTo>
                  <a:pt x="256" y="373"/>
                </a:moveTo>
                <a:cubicBezTo>
                  <a:pt x="223" y="373"/>
                  <a:pt x="223" y="373"/>
                  <a:pt x="223" y="373"/>
                </a:cubicBezTo>
                <a:cubicBezTo>
                  <a:pt x="223" y="377"/>
                  <a:pt x="223" y="377"/>
                  <a:pt x="223" y="377"/>
                </a:cubicBezTo>
                <a:cubicBezTo>
                  <a:pt x="256" y="377"/>
                  <a:pt x="256" y="377"/>
                  <a:pt x="256" y="377"/>
                </a:cubicBezTo>
                <a:lnTo>
                  <a:pt x="256" y="373"/>
                </a:lnTo>
                <a:close/>
                <a:moveTo>
                  <a:pt x="304" y="373"/>
                </a:moveTo>
                <a:cubicBezTo>
                  <a:pt x="272" y="373"/>
                  <a:pt x="272" y="373"/>
                  <a:pt x="272" y="373"/>
                </a:cubicBezTo>
                <a:cubicBezTo>
                  <a:pt x="272" y="377"/>
                  <a:pt x="272" y="377"/>
                  <a:pt x="272" y="377"/>
                </a:cubicBezTo>
                <a:cubicBezTo>
                  <a:pt x="304" y="377"/>
                  <a:pt x="304" y="377"/>
                  <a:pt x="304" y="377"/>
                </a:cubicBezTo>
                <a:lnTo>
                  <a:pt x="304" y="373"/>
                </a:lnTo>
                <a:close/>
                <a:moveTo>
                  <a:pt x="353" y="373"/>
                </a:moveTo>
                <a:cubicBezTo>
                  <a:pt x="321" y="373"/>
                  <a:pt x="321" y="373"/>
                  <a:pt x="321" y="373"/>
                </a:cubicBezTo>
                <a:cubicBezTo>
                  <a:pt x="321" y="377"/>
                  <a:pt x="321" y="377"/>
                  <a:pt x="321" y="377"/>
                </a:cubicBezTo>
                <a:cubicBezTo>
                  <a:pt x="353" y="377"/>
                  <a:pt x="353" y="377"/>
                  <a:pt x="353" y="377"/>
                </a:cubicBezTo>
                <a:lnTo>
                  <a:pt x="353" y="373"/>
                </a:lnTo>
                <a:close/>
                <a:moveTo>
                  <a:pt x="400" y="367"/>
                </a:moveTo>
                <a:cubicBezTo>
                  <a:pt x="393" y="371"/>
                  <a:pt x="386" y="373"/>
                  <a:pt x="377" y="373"/>
                </a:cubicBezTo>
                <a:cubicBezTo>
                  <a:pt x="369" y="373"/>
                  <a:pt x="369" y="373"/>
                  <a:pt x="369" y="373"/>
                </a:cubicBezTo>
                <a:cubicBezTo>
                  <a:pt x="369" y="377"/>
                  <a:pt x="369" y="377"/>
                  <a:pt x="369" y="377"/>
                </a:cubicBezTo>
                <a:cubicBezTo>
                  <a:pt x="377" y="377"/>
                  <a:pt x="377" y="377"/>
                  <a:pt x="377" y="377"/>
                </a:cubicBezTo>
                <a:cubicBezTo>
                  <a:pt x="386" y="377"/>
                  <a:pt x="395" y="374"/>
                  <a:pt x="402" y="370"/>
                </a:cubicBezTo>
                <a:cubicBezTo>
                  <a:pt x="400" y="367"/>
                  <a:pt x="400" y="367"/>
                  <a:pt x="400" y="367"/>
                </a:cubicBezTo>
                <a:close/>
                <a:moveTo>
                  <a:pt x="421" y="328"/>
                </a:moveTo>
                <a:cubicBezTo>
                  <a:pt x="421" y="329"/>
                  <a:pt x="421" y="329"/>
                  <a:pt x="421" y="329"/>
                </a:cubicBezTo>
                <a:cubicBezTo>
                  <a:pt x="421" y="340"/>
                  <a:pt x="417" y="349"/>
                  <a:pt x="411" y="356"/>
                </a:cubicBezTo>
                <a:cubicBezTo>
                  <a:pt x="414" y="359"/>
                  <a:pt x="414" y="359"/>
                  <a:pt x="414" y="359"/>
                </a:cubicBezTo>
                <a:cubicBezTo>
                  <a:pt x="421" y="351"/>
                  <a:pt x="425" y="341"/>
                  <a:pt x="425" y="329"/>
                </a:cubicBezTo>
                <a:cubicBezTo>
                  <a:pt x="425" y="328"/>
                  <a:pt x="425" y="328"/>
                  <a:pt x="425" y="328"/>
                </a:cubicBezTo>
                <a:cubicBezTo>
                  <a:pt x="421" y="328"/>
                  <a:pt x="421" y="328"/>
                  <a:pt x="421" y="328"/>
                </a:cubicBezTo>
                <a:close/>
                <a:moveTo>
                  <a:pt x="421" y="279"/>
                </a:moveTo>
                <a:cubicBezTo>
                  <a:pt x="421" y="311"/>
                  <a:pt x="421" y="311"/>
                  <a:pt x="421" y="311"/>
                </a:cubicBezTo>
                <a:cubicBezTo>
                  <a:pt x="425" y="311"/>
                  <a:pt x="425" y="311"/>
                  <a:pt x="425" y="311"/>
                </a:cubicBezTo>
                <a:cubicBezTo>
                  <a:pt x="425" y="279"/>
                  <a:pt x="425" y="279"/>
                  <a:pt x="425" y="279"/>
                </a:cubicBezTo>
                <a:lnTo>
                  <a:pt x="421" y="279"/>
                </a:lnTo>
                <a:close/>
                <a:moveTo>
                  <a:pt x="421" y="230"/>
                </a:moveTo>
                <a:cubicBezTo>
                  <a:pt x="421" y="263"/>
                  <a:pt x="421" y="263"/>
                  <a:pt x="421" y="263"/>
                </a:cubicBezTo>
                <a:cubicBezTo>
                  <a:pt x="425" y="263"/>
                  <a:pt x="425" y="263"/>
                  <a:pt x="425" y="263"/>
                </a:cubicBezTo>
                <a:cubicBezTo>
                  <a:pt x="425" y="230"/>
                  <a:pt x="425" y="230"/>
                  <a:pt x="425" y="230"/>
                </a:cubicBezTo>
                <a:lnTo>
                  <a:pt x="421" y="230"/>
                </a:lnTo>
                <a:close/>
                <a:moveTo>
                  <a:pt x="421" y="181"/>
                </a:moveTo>
                <a:cubicBezTo>
                  <a:pt x="421" y="214"/>
                  <a:pt x="421" y="214"/>
                  <a:pt x="421" y="214"/>
                </a:cubicBezTo>
                <a:cubicBezTo>
                  <a:pt x="425" y="214"/>
                  <a:pt x="425" y="214"/>
                  <a:pt x="425" y="214"/>
                </a:cubicBezTo>
                <a:cubicBezTo>
                  <a:pt x="425" y="181"/>
                  <a:pt x="425" y="181"/>
                  <a:pt x="425" y="181"/>
                </a:cubicBezTo>
                <a:lnTo>
                  <a:pt x="421" y="181"/>
                </a:lnTo>
                <a:close/>
                <a:moveTo>
                  <a:pt x="421" y="133"/>
                </a:moveTo>
                <a:cubicBezTo>
                  <a:pt x="421" y="165"/>
                  <a:pt x="421" y="165"/>
                  <a:pt x="421" y="165"/>
                </a:cubicBezTo>
                <a:cubicBezTo>
                  <a:pt x="425" y="165"/>
                  <a:pt x="425" y="165"/>
                  <a:pt x="425" y="165"/>
                </a:cubicBezTo>
                <a:cubicBezTo>
                  <a:pt x="425" y="133"/>
                  <a:pt x="425" y="133"/>
                  <a:pt x="425" y="133"/>
                </a:cubicBezTo>
                <a:lnTo>
                  <a:pt x="421" y="133"/>
                </a:lnTo>
                <a:close/>
                <a:moveTo>
                  <a:pt x="421" y="84"/>
                </a:moveTo>
                <a:cubicBezTo>
                  <a:pt x="421" y="117"/>
                  <a:pt x="421" y="117"/>
                  <a:pt x="421" y="117"/>
                </a:cubicBezTo>
                <a:cubicBezTo>
                  <a:pt x="425" y="117"/>
                  <a:pt x="425" y="117"/>
                  <a:pt x="425" y="117"/>
                </a:cubicBezTo>
                <a:cubicBezTo>
                  <a:pt x="425" y="84"/>
                  <a:pt x="425" y="84"/>
                  <a:pt x="425" y="84"/>
                </a:cubicBezTo>
                <a:lnTo>
                  <a:pt x="421" y="84"/>
                </a:lnTo>
                <a:close/>
                <a:moveTo>
                  <a:pt x="419" y="36"/>
                </a:moveTo>
                <a:cubicBezTo>
                  <a:pt x="420" y="40"/>
                  <a:pt x="421" y="43"/>
                  <a:pt x="421" y="47"/>
                </a:cubicBezTo>
                <a:cubicBezTo>
                  <a:pt x="421" y="68"/>
                  <a:pt x="421" y="68"/>
                  <a:pt x="421" y="68"/>
                </a:cubicBezTo>
                <a:cubicBezTo>
                  <a:pt x="425" y="68"/>
                  <a:pt x="425" y="68"/>
                  <a:pt x="425" y="68"/>
                </a:cubicBezTo>
                <a:cubicBezTo>
                  <a:pt x="425" y="47"/>
                  <a:pt x="425" y="47"/>
                  <a:pt x="425" y="47"/>
                </a:cubicBezTo>
                <a:cubicBezTo>
                  <a:pt x="425" y="43"/>
                  <a:pt x="424" y="39"/>
                  <a:pt x="423" y="35"/>
                </a:cubicBezTo>
                <a:cubicBezTo>
                  <a:pt x="419" y="36"/>
                  <a:pt x="419" y="36"/>
                  <a:pt x="419" y="36"/>
                </a:cubicBezTo>
                <a:close/>
                <a:moveTo>
                  <a:pt x="388" y="5"/>
                </a:moveTo>
                <a:cubicBezTo>
                  <a:pt x="398" y="8"/>
                  <a:pt x="407" y="14"/>
                  <a:pt x="413" y="22"/>
                </a:cubicBezTo>
                <a:cubicBezTo>
                  <a:pt x="416" y="20"/>
                  <a:pt x="416" y="20"/>
                  <a:pt x="416" y="20"/>
                </a:cubicBezTo>
                <a:cubicBezTo>
                  <a:pt x="410" y="11"/>
                  <a:pt x="400" y="4"/>
                  <a:pt x="389" y="1"/>
                </a:cubicBezTo>
                <a:cubicBezTo>
                  <a:pt x="388" y="5"/>
                  <a:pt x="388" y="5"/>
                  <a:pt x="388" y="5"/>
                </a:cubicBezTo>
                <a:close/>
                <a:moveTo>
                  <a:pt x="340" y="4"/>
                </a:moveTo>
                <a:cubicBezTo>
                  <a:pt x="372" y="4"/>
                  <a:pt x="372" y="4"/>
                  <a:pt x="372" y="4"/>
                </a:cubicBezTo>
                <a:cubicBezTo>
                  <a:pt x="372" y="0"/>
                  <a:pt x="372" y="0"/>
                  <a:pt x="372" y="0"/>
                </a:cubicBezTo>
                <a:cubicBezTo>
                  <a:pt x="340" y="0"/>
                  <a:pt x="340" y="0"/>
                  <a:pt x="340" y="0"/>
                </a:cubicBezTo>
                <a:lnTo>
                  <a:pt x="340" y="4"/>
                </a:lnTo>
                <a:close/>
                <a:moveTo>
                  <a:pt x="291" y="4"/>
                </a:moveTo>
                <a:cubicBezTo>
                  <a:pt x="323" y="4"/>
                  <a:pt x="323" y="4"/>
                  <a:pt x="323" y="4"/>
                </a:cubicBezTo>
                <a:cubicBezTo>
                  <a:pt x="323" y="0"/>
                  <a:pt x="323" y="0"/>
                  <a:pt x="323" y="0"/>
                </a:cubicBezTo>
                <a:cubicBezTo>
                  <a:pt x="291" y="0"/>
                  <a:pt x="291" y="0"/>
                  <a:pt x="291" y="0"/>
                </a:cubicBezTo>
                <a:lnTo>
                  <a:pt x="291" y="4"/>
                </a:lnTo>
                <a:close/>
                <a:moveTo>
                  <a:pt x="242" y="4"/>
                </a:moveTo>
                <a:cubicBezTo>
                  <a:pt x="275" y="4"/>
                  <a:pt x="275" y="4"/>
                  <a:pt x="275" y="4"/>
                </a:cubicBezTo>
                <a:cubicBezTo>
                  <a:pt x="275" y="0"/>
                  <a:pt x="275" y="0"/>
                  <a:pt x="275" y="0"/>
                </a:cubicBezTo>
                <a:cubicBezTo>
                  <a:pt x="242" y="0"/>
                  <a:pt x="242" y="0"/>
                  <a:pt x="242" y="0"/>
                </a:cubicBezTo>
                <a:lnTo>
                  <a:pt x="242" y="4"/>
                </a:lnTo>
                <a:close/>
                <a:moveTo>
                  <a:pt x="193" y="4"/>
                </a:moveTo>
                <a:cubicBezTo>
                  <a:pt x="226" y="4"/>
                  <a:pt x="226" y="4"/>
                  <a:pt x="226" y="4"/>
                </a:cubicBezTo>
                <a:cubicBezTo>
                  <a:pt x="226" y="0"/>
                  <a:pt x="226" y="0"/>
                  <a:pt x="226" y="0"/>
                </a:cubicBezTo>
                <a:cubicBezTo>
                  <a:pt x="193" y="0"/>
                  <a:pt x="193" y="0"/>
                  <a:pt x="193" y="0"/>
                </a:cubicBezTo>
                <a:lnTo>
                  <a:pt x="193" y="4"/>
                </a:lnTo>
                <a:close/>
                <a:moveTo>
                  <a:pt x="145" y="4"/>
                </a:moveTo>
                <a:cubicBezTo>
                  <a:pt x="177" y="4"/>
                  <a:pt x="177" y="4"/>
                  <a:pt x="177" y="4"/>
                </a:cubicBezTo>
                <a:cubicBezTo>
                  <a:pt x="177" y="0"/>
                  <a:pt x="177" y="0"/>
                  <a:pt x="177" y="0"/>
                </a:cubicBezTo>
                <a:cubicBezTo>
                  <a:pt x="145" y="0"/>
                  <a:pt x="145" y="0"/>
                  <a:pt x="145" y="0"/>
                </a:cubicBezTo>
                <a:lnTo>
                  <a:pt x="145" y="4"/>
                </a:lnTo>
                <a:close/>
                <a:moveTo>
                  <a:pt x="96" y="4"/>
                </a:moveTo>
                <a:cubicBezTo>
                  <a:pt x="129" y="4"/>
                  <a:pt x="129" y="4"/>
                  <a:pt x="129" y="4"/>
                </a:cubicBezTo>
                <a:cubicBezTo>
                  <a:pt x="129" y="0"/>
                  <a:pt x="129" y="0"/>
                  <a:pt x="129" y="0"/>
                </a:cubicBezTo>
                <a:cubicBezTo>
                  <a:pt x="96" y="0"/>
                  <a:pt x="96" y="0"/>
                  <a:pt x="96" y="0"/>
                </a:cubicBezTo>
                <a:lnTo>
                  <a:pt x="96" y="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0" name="Freeform 369">
            <a:extLst>
              <a:ext uri="{FF2B5EF4-FFF2-40B4-BE49-F238E27FC236}">
                <a16:creationId xmlns:a16="http://schemas.microsoft.com/office/drawing/2014/main" id="{2F6356DE-11CD-9F94-4CE4-6C69ECA500F5}"/>
              </a:ext>
            </a:extLst>
          </p:cNvPr>
          <p:cNvSpPr>
            <a:spLocks/>
          </p:cNvSpPr>
          <p:nvPr/>
        </p:nvSpPr>
        <p:spPr bwMode="auto">
          <a:xfrm>
            <a:off x="4029075" y="4743449"/>
            <a:ext cx="2035175" cy="254000"/>
          </a:xfrm>
          <a:custGeom>
            <a:avLst/>
            <a:gdLst>
              <a:gd name="T0" fmla="*/ 0 w 1282"/>
              <a:gd name="T1" fmla="*/ 0 h 160"/>
              <a:gd name="T2" fmla="*/ 0 w 1282"/>
              <a:gd name="T3" fmla="*/ 91 h 160"/>
              <a:gd name="T4" fmla="*/ 1276 w 1282"/>
              <a:gd name="T5" fmla="*/ 91 h 160"/>
              <a:gd name="T6" fmla="*/ 1276 w 1282"/>
              <a:gd name="T7" fmla="*/ 160 h 160"/>
              <a:gd name="T8" fmla="*/ 1282 w 1282"/>
              <a:gd name="T9" fmla="*/ 160 h 160"/>
              <a:gd name="T10" fmla="*/ 1282 w 1282"/>
              <a:gd name="T11" fmla="*/ 86 h 160"/>
              <a:gd name="T12" fmla="*/ 6 w 1282"/>
              <a:gd name="T13" fmla="*/ 86 h 160"/>
              <a:gd name="T14" fmla="*/ 6 w 1282"/>
              <a:gd name="T15" fmla="*/ 0 h 160"/>
              <a:gd name="T16" fmla="*/ 0 w 1282"/>
              <a:gd name="T17" fmla="*/ 0 h 160"/>
              <a:gd name="T18" fmla="*/ 0 w 1282"/>
              <a:gd name="T19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82" h="160">
                <a:moveTo>
                  <a:pt x="0" y="0"/>
                </a:moveTo>
                <a:lnTo>
                  <a:pt x="0" y="91"/>
                </a:lnTo>
                <a:lnTo>
                  <a:pt x="1276" y="91"/>
                </a:lnTo>
                <a:lnTo>
                  <a:pt x="1276" y="160"/>
                </a:lnTo>
                <a:lnTo>
                  <a:pt x="1282" y="160"/>
                </a:lnTo>
                <a:lnTo>
                  <a:pt x="1282" y="86"/>
                </a:lnTo>
                <a:lnTo>
                  <a:pt x="6" y="86"/>
                </a:lnTo>
                <a:lnTo>
                  <a:pt x="6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" name="Freeform 370">
            <a:extLst>
              <a:ext uri="{FF2B5EF4-FFF2-40B4-BE49-F238E27FC236}">
                <a16:creationId xmlns:a16="http://schemas.microsoft.com/office/drawing/2014/main" id="{483AA893-F583-8DEC-A755-0DD659A1D6C3}"/>
              </a:ext>
            </a:extLst>
          </p:cNvPr>
          <p:cNvSpPr>
            <a:spLocks/>
          </p:cNvSpPr>
          <p:nvPr/>
        </p:nvSpPr>
        <p:spPr bwMode="auto">
          <a:xfrm>
            <a:off x="6022975" y="4989512"/>
            <a:ext cx="73025" cy="60325"/>
          </a:xfrm>
          <a:custGeom>
            <a:avLst/>
            <a:gdLst>
              <a:gd name="T0" fmla="*/ 0 w 46"/>
              <a:gd name="T1" fmla="*/ 0 h 38"/>
              <a:gd name="T2" fmla="*/ 23 w 46"/>
              <a:gd name="T3" fmla="*/ 38 h 38"/>
              <a:gd name="T4" fmla="*/ 46 w 46"/>
              <a:gd name="T5" fmla="*/ 0 h 38"/>
              <a:gd name="T6" fmla="*/ 0 w 46"/>
              <a:gd name="T7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38">
                <a:moveTo>
                  <a:pt x="0" y="0"/>
                </a:moveTo>
                <a:lnTo>
                  <a:pt x="23" y="38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2" name="Freeform 371">
            <a:extLst>
              <a:ext uri="{FF2B5EF4-FFF2-40B4-BE49-F238E27FC236}">
                <a16:creationId xmlns:a16="http://schemas.microsoft.com/office/drawing/2014/main" id="{17AD586D-A8F8-7E5A-AAB0-0835CB7B2648}"/>
              </a:ext>
            </a:extLst>
          </p:cNvPr>
          <p:cNvSpPr>
            <a:spLocks/>
          </p:cNvSpPr>
          <p:nvPr/>
        </p:nvSpPr>
        <p:spPr bwMode="auto">
          <a:xfrm>
            <a:off x="6740525" y="3857624"/>
            <a:ext cx="1363663" cy="661988"/>
          </a:xfrm>
          <a:custGeom>
            <a:avLst/>
            <a:gdLst>
              <a:gd name="T0" fmla="*/ 548 w 599"/>
              <a:gd name="T1" fmla="*/ 288 h 291"/>
              <a:gd name="T2" fmla="*/ 548 w 599"/>
              <a:gd name="T3" fmla="*/ 285 h 291"/>
              <a:gd name="T4" fmla="*/ 51 w 599"/>
              <a:gd name="T5" fmla="*/ 285 h 291"/>
              <a:gd name="T6" fmla="*/ 20 w 599"/>
              <a:gd name="T7" fmla="*/ 272 h 291"/>
              <a:gd name="T8" fmla="*/ 7 w 599"/>
              <a:gd name="T9" fmla="*/ 240 h 291"/>
              <a:gd name="T10" fmla="*/ 7 w 599"/>
              <a:gd name="T11" fmla="*/ 51 h 291"/>
              <a:gd name="T12" fmla="*/ 20 w 599"/>
              <a:gd name="T13" fmla="*/ 20 h 291"/>
              <a:gd name="T14" fmla="*/ 51 w 599"/>
              <a:gd name="T15" fmla="*/ 6 h 291"/>
              <a:gd name="T16" fmla="*/ 548 w 599"/>
              <a:gd name="T17" fmla="*/ 6 h 291"/>
              <a:gd name="T18" fmla="*/ 579 w 599"/>
              <a:gd name="T19" fmla="*/ 20 h 291"/>
              <a:gd name="T20" fmla="*/ 592 w 599"/>
              <a:gd name="T21" fmla="*/ 51 h 291"/>
              <a:gd name="T22" fmla="*/ 592 w 599"/>
              <a:gd name="T23" fmla="*/ 240 h 291"/>
              <a:gd name="T24" fmla="*/ 579 w 599"/>
              <a:gd name="T25" fmla="*/ 272 h 291"/>
              <a:gd name="T26" fmla="*/ 548 w 599"/>
              <a:gd name="T27" fmla="*/ 285 h 291"/>
              <a:gd name="T28" fmla="*/ 548 w 599"/>
              <a:gd name="T29" fmla="*/ 288 h 291"/>
              <a:gd name="T30" fmla="*/ 548 w 599"/>
              <a:gd name="T31" fmla="*/ 291 h 291"/>
              <a:gd name="T32" fmla="*/ 599 w 599"/>
              <a:gd name="T33" fmla="*/ 240 h 291"/>
              <a:gd name="T34" fmla="*/ 599 w 599"/>
              <a:gd name="T35" fmla="*/ 51 h 291"/>
              <a:gd name="T36" fmla="*/ 548 w 599"/>
              <a:gd name="T37" fmla="*/ 0 h 291"/>
              <a:gd name="T38" fmla="*/ 51 w 599"/>
              <a:gd name="T39" fmla="*/ 0 h 291"/>
              <a:gd name="T40" fmla="*/ 0 w 599"/>
              <a:gd name="T41" fmla="*/ 51 h 291"/>
              <a:gd name="T42" fmla="*/ 0 w 599"/>
              <a:gd name="T43" fmla="*/ 240 h 291"/>
              <a:gd name="T44" fmla="*/ 51 w 599"/>
              <a:gd name="T45" fmla="*/ 291 h 291"/>
              <a:gd name="T46" fmla="*/ 548 w 599"/>
              <a:gd name="T47" fmla="*/ 291 h 291"/>
              <a:gd name="T48" fmla="*/ 548 w 599"/>
              <a:gd name="T49" fmla="*/ 288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99" h="291">
                <a:moveTo>
                  <a:pt x="548" y="288"/>
                </a:moveTo>
                <a:cubicBezTo>
                  <a:pt x="548" y="285"/>
                  <a:pt x="548" y="285"/>
                  <a:pt x="548" y="285"/>
                </a:cubicBezTo>
                <a:cubicBezTo>
                  <a:pt x="51" y="285"/>
                  <a:pt x="51" y="285"/>
                  <a:pt x="51" y="285"/>
                </a:cubicBezTo>
                <a:cubicBezTo>
                  <a:pt x="39" y="285"/>
                  <a:pt x="28" y="280"/>
                  <a:pt x="20" y="272"/>
                </a:cubicBezTo>
                <a:cubicBezTo>
                  <a:pt x="12" y="264"/>
                  <a:pt x="7" y="253"/>
                  <a:pt x="7" y="240"/>
                </a:cubicBezTo>
                <a:cubicBezTo>
                  <a:pt x="7" y="51"/>
                  <a:pt x="7" y="51"/>
                  <a:pt x="7" y="51"/>
                </a:cubicBezTo>
                <a:cubicBezTo>
                  <a:pt x="7" y="39"/>
                  <a:pt x="12" y="28"/>
                  <a:pt x="20" y="20"/>
                </a:cubicBezTo>
                <a:cubicBezTo>
                  <a:pt x="28" y="12"/>
                  <a:pt x="39" y="6"/>
                  <a:pt x="51" y="6"/>
                </a:cubicBezTo>
                <a:cubicBezTo>
                  <a:pt x="548" y="6"/>
                  <a:pt x="548" y="6"/>
                  <a:pt x="548" y="6"/>
                </a:cubicBezTo>
                <a:cubicBezTo>
                  <a:pt x="560" y="6"/>
                  <a:pt x="571" y="12"/>
                  <a:pt x="579" y="20"/>
                </a:cubicBezTo>
                <a:cubicBezTo>
                  <a:pt x="587" y="28"/>
                  <a:pt x="592" y="39"/>
                  <a:pt x="592" y="51"/>
                </a:cubicBezTo>
                <a:cubicBezTo>
                  <a:pt x="592" y="240"/>
                  <a:pt x="592" y="240"/>
                  <a:pt x="592" y="240"/>
                </a:cubicBezTo>
                <a:cubicBezTo>
                  <a:pt x="592" y="253"/>
                  <a:pt x="587" y="264"/>
                  <a:pt x="579" y="272"/>
                </a:cubicBezTo>
                <a:cubicBezTo>
                  <a:pt x="571" y="280"/>
                  <a:pt x="560" y="285"/>
                  <a:pt x="548" y="285"/>
                </a:cubicBezTo>
                <a:cubicBezTo>
                  <a:pt x="548" y="288"/>
                  <a:pt x="548" y="288"/>
                  <a:pt x="548" y="288"/>
                </a:cubicBezTo>
                <a:cubicBezTo>
                  <a:pt x="548" y="291"/>
                  <a:pt x="548" y="291"/>
                  <a:pt x="548" y="291"/>
                </a:cubicBezTo>
                <a:cubicBezTo>
                  <a:pt x="576" y="291"/>
                  <a:pt x="599" y="268"/>
                  <a:pt x="599" y="240"/>
                </a:cubicBezTo>
                <a:cubicBezTo>
                  <a:pt x="599" y="51"/>
                  <a:pt x="599" y="51"/>
                  <a:pt x="599" y="51"/>
                </a:cubicBezTo>
                <a:cubicBezTo>
                  <a:pt x="599" y="23"/>
                  <a:pt x="576" y="0"/>
                  <a:pt x="548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23" y="0"/>
                  <a:pt x="0" y="23"/>
                  <a:pt x="0" y="51"/>
                </a:cubicBezTo>
                <a:cubicBezTo>
                  <a:pt x="0" y="240"/>
                  <a:pt x="0" y="240"/>
                  <a:pt x="0" y="240"/>
                </a:cubicBezTo>
                <a:cubicBezTo>
                  <a:pt x="0" y="268"/>
                  <a:pt x="23" y="291"/>
                  <a:pt x="51" y="291"/>
                </a:cubicBezTo>
                <a:cubicBezTo>
                  <a:pt x="548" y="291"/>
                  <a:pt x="548" y="291"/>
                  <a:pt x="548" y="291"/>
                </a:cubicBezTo>
                <a:lnTo>
                  <a:pt x="548" y="28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3" name="Freeform 372">
            <a:extLst>
              <a:ext uri="{FF2B5EF4-FFF2-40B4-BE49-F238E27FC236}">
                <a16:creationId xmlns:a16="http://schemas.microsoft.com/office/drawing/2014/main" id="{25D4D0F7-FE5F-EB60-89B4-46476168B9B9}"/>
              </a:ext>
            </a:extLst>
          </p:cNvPr>
          <p:cNvSpPr>
            <a:spLocks noEditPoints="1"/>
          </p:cNvSpPr>
          <p:nvPr/>
        </p:nvSpPr>
        <p:spPr bwMode="auto">
          <a:xfrm>
            <a:off x="6761163" y="4760912"/>
            <a:ext cx="603250" cy="265113"/>
          </a:xfrm>
          <a:custGeom>
            <a:avLst/>
            <a:gdLst>
              <a:gd name="T0" fmla="*/ 30 w 265"/>
              <a:gd name="T1" fmla="*/ 4 h 116"/>
              <a:gd name="T2" fmla="*/ 61 w 265"/>
              <a:gd name="T3" fmla="*/ 0 h 116"/>
              <a:gd name="T4" fmla="*/ 30 w 265"/>
              <a:gd name="T5" fmla="*/ 0 h 116"/>
              <a:gd name="T6" fmla="*/ 4 w 265"/>
              <a:gd name="T7" fmla="*/ 33 h 116"/>
              <a:gd name="T8" fmla="*/ 16 w 265"/>
              <a:gd name="T9" fmla="*/ 8 h 116"/>
              <a:gd name="T10" fmla="*/ 0 w 265"/>
              <a:gd name="T11" fmla="*/ 31 h 116"/>
              <a:gd name="T12" fmla="*/ 4 w 265"/>
              <a:gd name="T13" fmla="*/ 33 h 116"/>
              <a:gd name="T14" fmla="*/ 4 w 265"/>
              <a:gd name="T15" fmla="*/ 48 h 116"/>
              <a:gd name="T16" fmla="*/ 0 w 265"/>
              <a:gd name="T17" fmla="*/ 79 h 116"/>
              <a:gd name="T18" fmla="*/ 26 w 265"/>
              <a:gd name="T19" fmla="*/ 112 h 116"/>
              <a:gd name="T20" fmla="*/ 1 w 265"/>
              <a:gd name="T21" fmla="*/ 95 h 116"/>
              <a:gd name="T22" fmla="*/ 26 w 265"/>
              <a:gd name="T23" fmla="*/ 112 h 116"/>
              <a:gd name="T24" fmla="*/ 41 w 265"/>
              <a:gd name="T25" fmla="*/ 112 h 116"/>
              <a:gd name="T26" fmla="*/ 72 w 265"/>
              <a:gd name="T27" fmla="*/ 116 h 116"/>
              <a:gd name="T28" fmla="*/ 118 w 265"/>
              <a:gd name="T29" fmla="*/ 112 h 116"/>
              <a:gd name="T30" fmla="*/ 87 w 265"/>
              <a:gd name="T31" fmla="*/ 116 h 116"/>
              <a:gd name="T32" fmla="*/ 118 w 265"/>
              <a:gd name="T33" fmla="*/ 112 h 116"/>
              <a:gd name="T34" fmla="*/ 134 w 265"/>
              <a:gd name="T35" fmla="*/ 112 h 116"/>
              <a:gd name="T36" fmla="*/ 165 w 265"/>
              <a:gd name="T37" fmla="*/ 116 h 116"/>
              <a:gd name="T38" fmla="*/ 211 w 265"/>
              <a:gd name="T39" fmla="*/ 112 h 116"/>
              <a:gd name="T40" fmla="*/ 180 w 265"/>
              <a:gd name="T41" fmla="*/ 116 h 116"/>
              <a:gd name="T42" fmla="*/ 211 w 265"/>
              <a:gd name="T43" fmla="*/ 112 h 116"/>
              <a:gd name="T44" fmla="*/ 235 w 265"/>
              <a:gd name="T45" fmla="*/ 112 h 116"/>
              <a:gd name="T46" fmla="*/ 227 w 265"/>
              <a:gd name="T47" fmla="*/ 116 h 116"/>
              <a:gd name="T48" fmla="*/ 257 w 265"/>
              <a:gd name="T49" fmla="*/ 107 h 116"/>
              <a:gd name="T50" fmla="*/ 261 w 265"/>
              <a:gd name="T51" fmla="*/ 61 h 116"/>
              <a:gd name="T52" fmla="*/ 261 w 265"/>
              <a:gd name="T53" fmla="*/ 91 h 116"/>
              <a:gd name="T54" fmla="*/ 265 w 265"/>
              <a:gd name="T55" fmla="*/ 86 h 116"/>
              <a:gd name="T56" fmla="*/ 261 w 265"/>
              <a:gd name="T57" fmla="*/ 61 h 116"/>
              <a:gd name="T58" fmla="*/ 261 w 265"/>
              <a:gd name="T59" fmla="*/ 31 h 116"/>
              <a:gd name="T60" fmla="*/ 265 w 265"/>
              <a:gd name="T61" fmla="*/ 45 h 116"/>
              <a:gd name="T62" fmla="*/ 260 w 265"/>
              <a:gd name="T63" fmla="*/ 14 h 116"/>
              <a:gd name="T64" fmla="*/ 217 w 265"/>
              <a:gd name="T65" fmla="*/ 4 h 116"/>
              <a:gd name="T66" fmla="*/ 246 w 265"/>
              <a:gd name="T67" fmla="*/ 7 h 116"/>
              <a:gd name="T68" fmla="*/ 235 w 265"/>
              <a:gd name="T69" fmla="*/ 0 h 116"/>
              <a:gd name="T70" fmla="*/ 217 w 265"/>
              <a:gd name="T71" fmla="*/ 4 h 116"/>
              <a:gd name="T72" fmla="*/ 201 w 265"/>
              <a:gd name="T73" fmla="*/ 4 h 116"/>
              <a:gd name="T74" fmla="*/ 170 w 265"/>
              <a:gd name="T75" fmla="*/ 0 h 116"/>
              <a:gd name="T76" fmla="*/ 123 w 265"/>
              <a:gd name="T77" fmla="*/ 4 h 116"/>
              <a:gd name="T78" fmla="*/ 155 w 265"/>
              <a:gd name="T79" fmla="*/ 0 h 116"/>
              <a:gd name="T80" fmla="*/ 123 w 265"/>
              <a:gd name="T81" fmla="*/ 4 h 116"/>
              <a:gd name="T82" fmla="*/ 108 w 265"/>
              <a:gd name="T83" fmla="*/ 4 h 116"/>
              <a:gd name="T84" fmla="*/ 77 w 265"/>
              <a:gd name="T85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65" h="116">
                <a:moveTo>
                  <a:pt x="30" y="4"/>
                </a:moveTo>
                <a:cubicBezTo>
                  <a:pt x="30" y="4"/>
                  <a:pt x="30" y="4"/>
                  <a:pt x="30" y="4"/>
                </a:cubicBezTo>
                <a:cubicBezTo>
                  <a:pt x="61" y="4"/>
                  <a:pt x="61" y="4"/>
                  <a:pt x="61" y="4"/>
                </a:cubicBezTo>
                <a:cubicBezTo>
                  <a:pt x="61" y="0"/>
                  <a:pt x="61" y="0"/>
                  <a:pt x="61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0"/>
                  <a:pt x="30" y="0"/>
                  <a:pt x="30" y="0"/>
                </a:cubicBezTo>
                <a:lnTo>
                  <a:pt x="30" y="4"/>
                </a:lnTo>
                <a:close/>
                <a:moveTo>
                  <a:pt x="4" y="33"/>
                </a:moveTo>
                <a:cubicBezTo>
                  <a:pt x="4" y="31"/>
                  <a:pt x="4" y="31"/>
                  <a:pt x="4" y="31"/>
                </a:cubicBezTo>
                <a:cubicBezTo>
                  <a:pt x="4" y="21"/>
                  <a:pt x="9" y="13"/>
                  <a:pt x="16" y="8"/>
                </a:cubicBezTo>
                <a:cubicBezTo>
                  <a:pt x="14" y="5"/>
                  <a:pt x="14" y="5"/>
                  <a:pt x="14" y="5"/>
                </a:cubicBezTo>
                <a:cubicBezTo>
                  <a:pt x="6" y="10"/>
                  <a:pt x="0" y="20"/>
                  <a:pt x="0" y="31"/>
                </a:cubicBezTo>
                <a:cubicBezTo>
                  <a:pt x="0" y="33"/>
                  <a:pt x="0" y="33"/>
                  <a:pt x="0" y="33"/>
                </a:cubicBezTo>
                <a:cubicBezTo>
                  <a:pt x="4" y="33"/>
                  <a:pt x="4" y="33"/>
                  <a:pt x="4" y="33"/>
                </a:cubicBezTo>
                <a:close/>
                <a:moveTo>
                  <a:pt x="4" y="79"/>
                </a:moveTo>
                <a:cubicBezTo>
                  <a:pt x="4" y="48"/>
                  <a:pt x="4" y="48"/>
                  <a:pt x="4" y="4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79"/>
                  <a:pt x="0" y="79"/>
                  <a:pt x="0" y="79"/>
                </a:cubicBezTo>
                <a:lnTo>
                  <a:pt x="4" y="79"/>
                </a:lnTo>
                <a:close/>
                <a:moveTo>
                  <a:pt x="26" y="112"/>
                </a:moveTo>
                <a:cubicBezTo>
                  <a:pt x="16" y="110"/>
                  <a:pt x="8" y="103"/>
                  <a:pt x="5" y="94"/>
                </a:cubicBezTo>
                <a:cubicBezTo>
                  <a:pt x="1" y="95"/>
                  <a:pt x="1" y="95"/>
                  <a:pt x="1" y="95"/>
                </a:cubicBezTo>
                <a:cubicBezTo>
                  <a:pt x="5" y="106"/>
                  <a:pt x="14" y="114"/>
                  <a:pt x="25" y="116"/>
                </a:cubicBezTo>
                <a:cubicBezTo>
                  <a:pt x="26" y="112"/>
                  <a:pt x="26" y="112"/>
                  <a:pt x="26" y="112"/>
                </a:cubicBezTo>
                <a:close/>
                <a:moveTo>
                  <a:pt x="72" y="112"/>
                </a:moveTo>
                <a:cubicBezTo>
                  <a:pt x="41" y="112"/>
                  <a:pt x="41" y="112"/>
                  <a:pt x="41" y="112"/>
                </a:cubicBezTo>
                <a:cubicBezTo>
                  <a:pt x="41" y="116"/>
                  <a:pt x="41" y="116"/>
                  <a:pt x="41" y="116"/>
                </a:cubicBezTo>
                <a:cubicBezTo>
                  <a:pt x="72" y="116"/>
                  <a:pt x="72" y="116"/>
                  <a:pt x="72" y="116"/>
                </a:cubicBezTo>
                <a:lnTo>
                  <a:pt x="72" y="112"/>
                </a:lnTo>
                <a:close/>
                <a:moveTo>
                  <a:pt x="118" y="112"/>
                </a:moveTo>
                <a:cubicBezTo>
                  <a:pt x="87" y="112"/>
                  <a:pt x="87" y="112"/>
                  <a:pt x="87" y="112"/>
                </a:cubicBezTo>
                <a:cubicBezTo>
                  <a:pt x="87" y="116"/>
                  <a:pt x="87" y="116"/>
                  <a:pt x="87" y="116"/>
                </a:cubicBezTo>
                <a:cubicBezTo>
                  <a:pt x="118" y="116"/>
                  <a:pt x="118" y="116"/>
                  <a:pt x="118" y="116"/>
                </a:cubicBezTo>
                <a:lnTo>
                  <a:pt x="118" y="112"/>
                </a:lnTo>
                <a:close/>
                <a:moveTo>
                  <a:pt x="165" y="112"/>
                </a:moveTo>
                <a:cubicBezTo>
                  <a:pt x="134" y="112"/>
                  <a:pt x="134" y="112"/>
                  <a:pt x="134" y="112"/>
                </a:cubicBezTo>
                <a:cubicBezTo>
                  <a:pt x="134" y="116"/>
                  <a:pt x="134" y="116"/>
                  <a:pt x="134" y="116"/>
                </a:cubicBezTo>
                <a:cubicBezTo>
                  <a:pt x="165" y="116"/>
                  <a:pt x="165" y="116"/>
                  <a:pt x="165" y="116"/>
                </a:cubicBezTo>
                <a:lnTo>
                  <a:pt x="165" y="112"/>
                </a:lnTo>
                <a:close/>
                <a:moveTo>
                  <a:pt x="211" y="112"/>
                </a:moveTo>
                <a:cubicBezTo>
                  <a:pt x="180" y="112"/>
                  <a:pt x="180" y="112"/>
                  <a:pt x="180" y="112"/>
                </a:cubicBezTo>
                <a:cubicBezTo>
                  <a:pt x="180" y="116"/>
                  <a:pt x="180" y="116"/>
                  <a:pt x="180" y="116"/>
                </a:cubicBezTo>
                <a:cubicBezTo>
                  <a:pt x="211" y="116"/>
                  <a:pt x="211" y="116"/>
                  <a:pt x="211" y="116"/>
                </a:cubicBezTo>
                <a:lnTo>
                  <a:pt x="211" y="112"/>
                </a:lnTo>
                <a:close/>
                <a:moveTo>
                  <a:pt x="254" y="104"/>
                </a:moveTo>
                <a:cubicBezTo>
                  <a:pt x="249" y="109"/>
                  <a:pt x="242" y="112"/>
                  <a:pt x="235" y="112"/>
                </a:cubicBezTo>
                <a:cubicBezTo>
                  <a:pt x="227" y="112"/>
                  <a:pt x="227" y="112"/>
                  <a:pt x="227" y="112"/>
                </a:cubicBezTo>
                <a:cubicBezTo>
                  <a:pt x="227" y="116"/>
                  <a:pt x="227" y="116"/>
                  <a:pt x="227" y="116"/>
                </a:cubicBezTo>
                <a:cubicBezTo>
                  <a:pt x="235" y="116"/>
                  <a:pt x="235" y="116"/>
                  <a:pt x="235" y="116"/>
                </a:cubicBezTo>
                <a:cubicBezTo>
                  <a:pt x="243" y="116"/>
                  <a:pt x="251" y="113"/>
                  <a:pt x="257" y="107"/>
                </a:cubicBezTo>
                <a:lnTo>
                  <a:pt x="254" y="104"/>
                </a:lnTo>
                <a:close/>
                <a:moveTo>
                  <a:pt x="261" y="61"/>
                </a:moveTo>
                <a:cubicBezTo>
                  <a:pt x="261" y="86"/>
                  <a:pt x="261" y="86"/>
                  <a:pt x="261" y="86"/>
                </a:cubicBezTo>
                <a:cubicBezTo>
                  <a:pt x="261" y="88"/>
                  <a:pt x="261" y="90"/>
                  <a:pt x="261" y="91"/>
                </a:cubicBezTo>
                <a:cubicBezTo>
                  <a:pt x="264" y="92"/>
                  <a:pt x="264" y="92"/>
                  <a:pt x="264" y="92"/>
                </a:cubicBezTo>
                <a:cubicBezTo>
                  <a:pt x="265" y="90"/>
                  <a:pt x="265" y="88"/>
                  <a:pt x="265" y="86"/>
                </a:cubicBezTo>
                <a:cubicBezTo>
                  <a:pt x="265" y="61"/>
                  <a:pt x="265" y="61"/>
                  <a:pt x="265" y="61"/>
                </a:cubicBezTo>
                <a:cubicBezTo>
                  <a:pt x="261" y="61"/>
                  <a:pt x="261" y="61"/>
                  <a:pt x="261" y="61"/>
                </a:cubicBezTo>
                <a:close/>
                <a:moveTo>
                  <a:pt x="257" y="16"/>
                </a:moveTo>
                <a:cubicBezTo>
                  <a:pt x="260" y="20"/>
                  <a:pt x="261" y="25"/>
                  <a:pt x="261" y="31"/>
                </a:cubicBezTo>
                <a:cubicBezTo>
                  <a:pt x="261" y="45"/>
                  <a:pt x="261" y="45"/>
                  <a:pt x="261" y="45"/>
                </a:cubicBezTo>
                <a:cubicBezTo>
                  <a:pt x="265" y="45"/>
                  <a:pt x="265" y="45"/>
                  <a:pt x="265" y="45"/>
                </a:cubicBezTo>
                <a:cubicBezTo>
                  <a:pt x="265" y="31"/>
                  <a:pt x="265" y="31"/>
                  <a:pt x="265" y="31"/>
                </a:cubicBezTo>
                <a:cubicBezTo>
                  <a:pt x="265" y="25"/>
                  <a:pt x="263" y="19"/>
                  <a:pt x="260" y="14"/>
                </a:cubicBezTo>
                <a:cubicBezTo>
                  <a:pt x="257" y="16"/>
                  <a:pt x="257" y="16"/>
                  <a:pt x="257" y="16"/>
                </a:cubicBezTo>
                <a:close/>
                <a:moveTo>
                  <a:pt x="217" y="4"/>
                </a:moveTo>
                <a:cubicBezTo>
                  <a:pt x="235" y="4"/>
                  <a:pt x="235" y="4"/>
                  <a:pt x="235" y="4"/>
                </a:cubicBezTo>
                <a:cubicBezTo>
                  <a:pt x="239" y="4"/>
                  <a:pt x="243" y="5"/>
                  <a:pt x="246" y="7"/>
                </a:cubicBezTo>
                <a:cubicBezTo>
                  <a:pt x="248" y="3"/>
                  <a:pt x="248" y="3"/>
                  <a:pt x="248" y="3"/>
                </a:cubicBezTo>
                <a:cubicBezTo>
                  <a:pt x="244" y="1"/>
                  <a:pt x="239" y="0"/>
                  <a:pt x="235" y="0"/>
                </a:cubicBezTo>
                <a:cubicBezTo>
                  <a:pt x="217" y="0"/>
                  <a:pt x="217" y="0"/>
                  <a:pt x="217" y="0"/>
                </a:cubicBezTo>
                <a:cubicBezTo>
                  <a:pt x="217" y="4"/>
                  <a:pt x="217" y="4"/>
                  <a:pt x="217" y="4"/>
                </a:cubicBezTo>
                <a:close/>
                <a:moveTo>
                  <a:pt x="170" y="4"/>
                </a:moveTo>
                <a:cubicBezTo>
                  <a:pt x="201" y="4"/>
                  <a:pt x="201" y="4"/>
                  <a:pt x="201" y="4"/>
                </a:cubicBezTo>
                <a:cubicBezTo>
                  <a:pt x="201" y="0"/>
                  <a:pt x="201" y="0"/>
                  <a:pt x="201" y="0"/>
                </a:cubicBezTo>
                <a:cubicBezTo>
                  <a:pt x="170" y="0"/>
                  <a:pt x="170" y="0"/>
                  <a:pt x="170" y="0"/>
                </a:cubicBezTo>
                <a:lnTo>
                  <a:pt x="170" y="4"/>
                </a:lnTo>
                <a:close/>
                <a:moveTo>
                  <a:pt x="123" y="4"/>
                </a:moveTo>
                <a:cubicBezTo>
                  <a:pt x="155" y="4"/>
                  <a:pt x="155" y="4"/>
                  <a:pt x="155" y="4"/>
                </a:cubicBezTo>
                <a:cubicBezTo>
                  <a:pt x="155" y="0"/>
                  <a:pt x="155" y="0"/>
                  <a:pt x="155" y="0"/>
                </a:cubicBezTo>
                <a:cubicBezTo>
                  <a:pt x="123" y="0"/>
                  <a:pt x="123" y="0"/>
                  <a:pt x="123" y="0"/>
                </a:cubicBezTo>
                <a:lnTo>
                  <a:pt x="123" y="4"/>
                </a:lnTo>
                <a:close/>
                <a:moveTo>
                  <a:pt x="77" y="4"/>
                </a:moveTo>
                <a:cubicBezTo>
                  <a:pt x="108" y="4"/>
                  <a:pt x="108" y="4"/>
                  <a:pt x="108" y="4"/>
                </a:cubicBezTo>
                <a:cubicBezTo>
                  <a:pt x="108" y="0"/>
                  <a:pt x="108" y="0"/>
                  <a:pt x="108" y="0"/>
                </a:cubicBezTo>
                <a:cubicBezTo>
                  <a:pt x="77" y="0"/>
                  <a:pt x="77" y="0"/>
                  <a:pt x="77" y="0"/>
                </a:cubicBezTo>
                <a:lnTo>
                  <a:pt x="77" y="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" name="Freeform 373">
            <a:extLst>
              <a:ext uri="{FF2B5EF4-FFF2-40B4-BE49-F238E27FC236}">
                <a16:creationId xmlns:a16="http://schemas.microsoft.com/office/drawing/2014/main" id="{30D7CCFD-E73D-C702-369B-ABFC97F7CABC}"/>
              </a:ext>
            </a:extLst>
          </p:cNvPr>
          <p:cNvSpPr>
            <a:spLocks/>
          </p:cNvSpPr>
          <p:nvPr/>
        </p:nvSpPr>
        <p:spPr bwMode="auto">
          <a:xfrm>
            <a:off x="7067550" y="4519612"/>
            <a:ext cx="355600" cy="184150"/>
          </a:xfrm>
          <a:custGeom>
            <a:avLst/>
            <a:gdLst>
              <a:gd name="T0" fmla="*/ 218 w 224"/>
              <a:gd name="T1" fmla="*/ 0 h 116"/>
              <a:gd name="T2" fmla="*/ 218 w 224"/>
              <a:gd name="T3" fmla="*/ 65 h 116"/>
              <a:gd name="T4" fmla="*/ 0 w 224"/>
              <a:gd name="T5" fmla="*/ 65 h 116"/>
              <a:gd name="T6" fmla="*/ 0 w 224"/>
              <a:gd name="T7" fmla="*/ 116 h 116"/>
              <a:gd name="T8" fmla="*/ 6 w 224"/>
              <a:gd name="T9" fmla="*/ 116 h 116"/>
              <a:gd name="T10" fmla="*/ 6 w 224"/>
              <a:gd name="T11" fmla="*/ 70 h 116"/>
              <a:gd name="T12" fmla="*/ 224 w 224"/>
              <a:gd name="T13" fmla="*/ 70 h 116"/>
              <a:gd name="T14" fmla="*/ 224 w 224"/>
              <a:gd name="T15" fmla="*/ 0 h 116"/>
              <a:gd name="T16" fmla="*/ 218 w 224"/>
              <a:gd name="T17" fmla="*/ 0 h 116"/>
              <a:gd name="T18" fmla="*/ 218 w 224"/>
              <a:gd name="T1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4" h="116">
                <a:moveTo>
                  <a:pt x="218" y="0"/>
                </a:moveTo>
                <a:lnTo>
                  <a:pt x="218" y="65"/>
                </a:lnTo>
                <a:lnTo>
                  <a:pt x="0" y="65"/>
                </a:lnTo>
                <a:lnTo>
                  <a:pt x="0" y="116"/>
                </a:lnTo>
                <a:lnTo>
                  <a:pt x="6" y="116"/>
                </a:lnTo>
                <a:lnTo>
                  <a:pt x="6" y="70"/>
                </a:lnTo>
                <a:lnTo>
                  <a:pt x="224" y="70"/>
                </a:lnTo>
                <a:lnTo>
                  <a:pt x="224" y="0"/>
                </a:lnTo>
                <a:lnTo>
                  <a:pt x="218" y="0"/>
                </a:lnTo>
                <a:lnTo>
                  <a:pt x="21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5" name="Freeform 374">
            <a:extLst>
              <a:ext uri="{FF2B5EF4-FFF2-40B4-BE49-F238E27FC236}">
                <a16:creationId xmlns:a16="http://schemas.microsoft.com/office/drawing/2014/main" id="{E349B5A4-C440-8F89-DAB6-BB21A1222EDB}"/>
              </a:ext>
            </a:extLst>
          </p:cNvPr>
          <p:cNvSpPr>
            <a:spLocks/>
          </p:cNvSpPr>
          <p:nvPr/>
        </p:nvSpPr>
        <p:spPr bwMode="auto">
          <a:xfrm>
            <a:off x="7035800" y="4692649"/>
            <a:ext cx="73025" cy="63500"/>
          </a:xfrm>
          <a:custGeom>
            <a:avLst/>
            <a:gdLst>
              <a:gd name="T0" fmla="*/ 0 w 46"/>
              <a:gd name="T1" fmla="*/ 0 h 40"/>
              <a:gd name="T2" fmla="*/ 23 w 46"/>
              <a:gd name="T3" fmla="*/ 40 h 40"/>
              <a:gd name="T4" fmla="*/ 46 w 46"/>
              <a:gd name="T5" fmla="*/ 0 h 40"/>
              <a:gd name="T6" fmla="*/ 0 w 46"/>
              <a:gd name="T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0">
                <a:moveTo>
                  <a:pt x="0" y="0"/>
                </a:moveTo>
                <a:lnTo>
                  <a:pt x="23" y="40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6" name="Freeform 375">
            <a:extLst>
              <a:ext uri="{FF2B5EF4-FFF2-40B4-BE49-F238E27FC236}">
                <a16:creationId xmlns:a16="http://schemas.microsoft.com/office/drawing/2014/main" id="{F3112F78-60D1-B4A3-DBCD-14E025922273}"/>
              </a:ext>
            </a:extLst>
          </p:cNvPr>
          <p:cNvSpPr>
            <a:spLocks/>
          </p:cNvSpPr>
          <p:nvPr/>
        </p:nvSpPr>
        <p:spPr bwMode="auto">
          <a:xfrm>
            <a:off x="7412038" y="4519612"/>
            <a:ext cx="357188" cy="184150"/>
          </a:xfrm>
          <a:custGeom>
            <a:avLst/>
            <a:gdLst>
              <a:gd name="T0" fmla="*/ 0 w 225"/>
              <a:gd name="T1" fmla="*/ 0 h 116"/>
              <a:gd name="T2" fmla="*/ 0 w 225"/>
              <a:gd name="T3" fmla="*/ 70 h 116"/>
              <a:gd name="T4" fmla="*/ 219 w 225"/>
              <a:gd name="T5" fmla="*/ 70 h 116"/>
              <a:gd name="T6" fmla="*/ 219 w 225"/>
              <a:gd name="T7" fmla="*/ 116 h 116"/>
              <a:gd name="T8" fmla="*/ 225 w 225"/>
              <a:gd name="T9" fmla="*/ 116 h 116"/>
              <a:gd name="T10" fmla="*/ 225 w 225"/>
              <a:gd name="T11" fmla="*/ 65 h 116"/>
              <a:gd name="T12" fmla="*/ 5 w 225"/>
              <a:gd name="T13" fmla="*/ 65 h 116"/>
              <a:gd name="T14" fmla="*/ 5 w 225"/>
              <a:gd name="T15" fmla="*/ 0 h 116"/>
              <a:gd name="T16" fmla="*/ 0 w 225"/>
              <a:gd name="T17" fmla="*/ 0 h 116"/>
              <a:gd name="T18" fmla="*/ 0 w 225"/>
              <a:gd name="T1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5" h="116">
                <a:moveTo>
                  <a:pt x="0" y="0"/>
                </a:moveTo>
                <a:lnTo>
                  <a:pt x="0" y="70"/>
                </a:lnTo>
                <a:lnTo>
                  <a:pt x="219" y="70"/>
                </a:lnTo>
                <a:lnTo>
                  <a:pt x="219" y="116"/>
                </a:lnTo>
                <a:lnTo>
                  <a:pt x="225" y="116"/>
                </a:lnTo>
                <a:lnTo>
                  <a:pt x="225" y="65"/>
                </a:lnTo>
                <a:lnTo>
                  <a:pt x="5" y="65"/>
                </a:lnTo>
                <a:lnTo>
                  <a:pt x="5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7" name="Freeform 376">
            <a:extLst>
              <a:ext uri="{FF2B5EF4-FFF2-40B4-BE49-F238E27FC236}">
                <a16:creationId xmlns:a16="http://schemas.microsoft.com/office/drawing/2014/main" id="{1237ADAA-60D4-FEA9-33A8-9CF9DA464D35}"/>
              </a:ext>
            </a:extLst>
          </p:cNvPr>
          <p:cNvSpPr>
            <a:spLocks/>
          </p:cNvSpPr>
          <p:nvPr/>
        </p:nvSpPr>
        <p:spPr bwMode="auto">
          <a:xfrm>
            <a:off x="7727950" y="4692649"/>
            <a:ext cx="73025" cy="63500"/>
          </a:xfrm>
          <a:custGeom>
            <a:avLst/>
            <a:gdLst>
              <a:gd name="T0" fmla="*/ 0 w 46"/>
              <a:gd name="T1" fmla="*/ 0 h 40"/>
              <a:gd name="T2" fmla="*/ 23 w 46"/>
              <a:gd name="T3" fmla="*/ 40 h 40"/>
              <a:gd name="T4" fmla="*/ 46 w 46"/>
              <a:gd name="T5" fmla="*/ 0 h 40"/>
              <a:gd name="T6" fmla="*/ 0 w 46"/>
              <a:gd name="T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0">
                <a:moveTo>
                  <a:pt x="0" y="0"/>
                </a:moveTo>
                <a:lnTo>
                  <a:pt x="23" y="40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8" name="Freeform 377">
            <a:extLst>
              <a:ext uri="{FF2B5EF4-FFF2-40B4-BE49-F238E27FC236}">
                <a16:creationId xmlns:a16="http://schemas.microsoft.com/office/drawing/2014/main" id="{5A74211D-DAD0-2927-ACA9-7A0E83D3B019}"/>
              </a:ext>
            </a:extLst>
          </p:cNvPr>
          <p:cNvSpPr>
            <a:spLocks/>
          </p:cNvSpPr>
          <p:nvPr/>
        </p:nvSpPr>
        <p:spPr bwMode="auto">
          <a:xfrm>
            <a:off x="9056688" y="3822699"/>
            <a:ext cx="2044700" cy="669925"/>
          </a:xfrm>
          <a:custGeom>
            <a:avLst/>
            <a:gdLst>
              <a:gd name="T0" fmla="*/ 847 w 898"/>
              <a:gd name="T1" fmla="*/ 291 h 294"/>
              <a:gd name="T2" fmla="*/ 847 w 898"/>
              <a:gd name="T3" fmla="*/ 288 h 294"/>
              <a:gd name="T4" fmla="*/ 51 w 898"/>
              <a:gd name="T5" fmla="*/ 288 h 294"/>
              <a:gd name="T6" fmla="*/ 19 w 898"/>
              <a:gd name="T7" fmla="*/ 274 h 294"/>
              <a:gd name="T8" fmla="*/ 6 w 898"/>
              <a:gd name="T9" fmla="*/ 243 h 294"/>
              <a:gd name="T10" fmla="*/ 6 w 898"/>
              <a:gd name="T11" fmla="*/ 51 h 294"/>
              <a:gd name="T12" fmla="*/ 19 w 898"/>
              <a:gd name="T13" fmla="*/ 19 h 294"/>
              <a:gd name="T14" fmla="*/ 51 w 898"/>
              <a:gd name="T15" fmla="*/ 6 h 294"/>
              <a:gd name="T16" fmla="*/ 847 w 898"/>
              <a:gd name="T17" fmla="*/ 6 h 294"/>
              <a:gd name="T18" fmla="*/ 879 w 898"/>
              <a:gd name="T19" fmla="*/ 19 h 294"/>
              <a:gd name="T20" fmla="*/ 892 w 898"/>
              <a:gd name="T21" fmla="*/ 51 h 294"/>
              <a:gd name="T22" fmla="*/ 892 w 898"/>
              <a:gd name="T23" fmla="*/ 243 h 294"/>
              <a:gd name="T24" fmla="*/ 879 w 898"/>
              <a:gd name="T25" fmla="*/ 274 h 294"/>
              <a:gd name="T26" fmla="*/ 847 w 898"/>
              <a:gd name="T27" fmla="*/ 288 h 294"/>
              <a:gd name="T28" fmla="*/ 847 w 898"/>
              <a:gd name="T29" fmla="*/ 291 h 294"/>
              <a:gd name="T30" fmla="*/ 847 w 898"/>
              <a:gd name="T31" fmla="*/ 294 h 294"/>
              <a:gd name="T32" fmla="*/ 898 w 898"/>
              <a:gd name="T33" fmla="*/ 243 h 294"/>
              <a:gd name="T34" fmla="*/ 898 w 898"/>
              <a:gd name="T35" fmla="*/ 51 h 294"/>
              <a:gd name="T36" fmla="*/ 847 w 898"/>
              <a:gd name="T37" fmla="*/ 0 h 294"/>
              <a:gd name="T38" fmla="*/ 51 w 898"/>
              <a:gd name="T39" fmla="*/ 0 h 294"/>
              <a:gd name="T40" fmla="*/ 0 w 898"/>
              <a:gd name="T41" fmla="*/ 51 h 294"/>
              <a:gd name="T42" fmla="*/ 0 w 898"/>
              <a:gd name="T43" fmla="*/ 243 h 294"/>
              <a:gd name="T44" fmla="*/ 51 w 898"/>
              <a:gd name="T45" fmla="*/ 294 h 294"/>
              <a:gd name="T46" fmla="*/ 847 w 898"/>
              <a:gd name="T47" fmla="*/ 294 h 294"/>
              <a:gd name="T48" fmla="*/ 847 w 898"/>
              <a:gd name="T49" fmla="*/ 291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898" h="294">
                <a:moveTo>
                  <a:pt x="847" y="291"/>
                </a:moveTo>
                <a:cubicBezTo>
                  <a:pt x="847" y="288"/>
                  <a:pt x="847" y="288"/>
                  <a:pt x="847" y="288"/>
                </a:cubicBezTo>
                <a:cubicBezTo>
                  <a:pt x="51" y="288"/>
                  <a:pt x="51" y="288"/>
                  <a:pt x="51" y="288"/>
                </a:cubicBezTo>
                <a:cubicBezTo>
                  <a:pt x="39" y="288"/>
                  <a:pt x="27" y="282"/>
                  <a:pt x="19" y="274"/>
                </a:cubicBezTo>
                <a:cubicBezTo>
                  <a:pt x="11" y="266"/>
                  <a:pt x="6" y="255"/>
                  <a:pt x="6" y="243"/>
                </a:cubicBezTo>
                <a:cubicBezTo>
                  <a:pt x="6" y="51"/>
                  <a:pt x="6" y="51"/>
                  <a:pt x="6" y="51"/>
                </a:cubicBezTo>
                <a:cubicBezTo>
                  <a:pt x="6" y="39"/>
                  <a:pt x="11" y="28"/>
                  <a:pt x="19" y="19"/>
                </a:cubicBezTo>
                <a:cubicBezTo>
                  <a:pt x="27" y="11"/>
                  <a:pt x="39" y="6"/>
                  <a:pt x="51" y="6"/>
                </a:cubicBezTo>
                <a:cubicBezTo>
                  <a:pt x="847" y="6"/>
                  <a:pt x="847" y="6"/>
                  <a:pt x="847" y="6"/>
                </a:cubicBezTo>
                <a:cubicBezTo>
                  <a:pt x="859" y="6"/>
                  <a:pt x="870" y="11"/>
                  <a:pt x="879" y="19"/>
                </a:cubicBezTo>
                <a:cubicBezTo>
                  <a:pt x="887" y="28"/>
                  <a:pt x="892" y="39"/>
                  <a:pt x="892" y="51"/>
                </a:cubicBezTo>
                <a:cubicBezTo>
                  <a:pt x="892" y="243"/>
                  <a:pt x="892" y="243"/>
                  <a:pt x="892" y="243"/>
                </a:cubicBezTo>
                <a:cubicBezTo>
                  <a:pt x="892" y="255"/>
                  <a:pt x="887" y="266"/>
                  <a:pt x="879" y="274"/>
                </a:cubicBezTo>
                <a:cubicBezTo>
                  <a:pt x="870" y="282"/>
                  <a:pt x="859" y="288"/>
                  <a:pt x="847" y="288"/>
                </a:cubicBezTo>
                <a:cubicBezTo>
                  <a:pt x="847" y="291"/>
                  <a:pt x="847" y="291"/>
                  <a:pt x="847" y="291"/>
                </a:cubicBezTo>
                <a:cubicBezTo>
                  <a:pt x="847" y="294"/>
                  <a:pt x="847" y="294"/>
                  <a:pt x="847" y="294"/>
                </a:cubicBezTo>
                <a:cubicBezTo>
                  <a:pt x="875" y="294"/>
                  <a:pt x="898" y="271"/>
                  <a:pt x="898" y="243"/>
                </a:cubicBezTo>
                <a:cubicBezTo>
                  <a:pt x="898" y="51"/>
                  <a:pt x="898" y="51"/>
                  <a:pt x="898" y="51"/>
                </a:cubicBezTo>
                <a:cubicBezTo>
                  <a:pt x="898" y="23"/>
                  <a:pt x="875" y="0"/>
                  <a:pt x="847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23" y="0"/>
                  <a:pt x="0" y="23"/>
                  <a:pt x="0" y="51"/>
                </a:cubicBezTo>
                <a:cubicBezTo>
                  <a:pt x="0" y="243"/>
                  <a:pt x="0" y="243"/>
                  <a:pt x="0" y="243"/>
                </a:cubicBezTo>
                <a:cubicBezTo>
                  <a:pt x="0" y="271"/>
                  <a:pt x="23" y="294"/>
                  <a:pt x="51" y="294"/>
                </a:cubicBezTo>
                <a:cubicBezTo>
                  <a:pt x="847" y="294"/>
                  <a:pt x="847" y="294"/>
                  <a:pt x="847" y="294"/>
                </a:cubicBezTo>
                <a:lnTo>
                  <a:pt x="847" y="29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9" name="Freeform 378">
            <a:extLst>
              <a:ext uri="{FF2B5EF4-FFF2-40B4-BE49-F238E27FC236}">
                <a16:creationId xmlns:a16="http://schemas.microsoft.com/office/drawing/2014/main" id="{A1742BF4-D9F2-A4E8-A8E7-3B89D669545B}"/>
              </a:ext>
            </a:extLst>
          </p:cNvPr>
          <p:cNvSpPr>
            <a:spLocks/>
          </p:cNvSpPr>
          <p:nvPr/>
        </p:nvSpPr>
        <p:spPr bwMode="auto">
          <a:xfrm>
            <a:off x="10131425" y="4722812"/>
            <a:ext cx="1154113" cy="723900"/>
          </a:xfrm>
          <a:custGeom>
            <a:avLst/>
            <a:gdLst>
              <a:gd name="T0" fmla="*/ 56 w 507"/>
              <a:gd name="T1" fmla="*/ 0 h 318"/>
              <a:gd name="T2" fmla="*/ 451 w 507"/>
              <a:gd name="T3" fmla="*/ 0 h 318"/>
              <a:gd name="T4" fmla="*/ 507 w 507"/>
              <a:gd name="T5" fmla="*/ 43 h 318"/>
              <a:gd name="T6" fmla="*/ 507 w 507"/>
              <a:gd name="T7" fmla="*/ 275 h 318"/>
              <a:gd name="T8" fmla="*/ 451 w 507"/>
              <a:gd name="T9" fmla="*/ 318 h 318"/>
              <a:gd name="T10" fmla="*/ 56 w 507"/>
              <a:gd name="T11" fmla="*/ 318 h 318"/>
              <a:gd name="T12" fmla="*/ 0 w 507"/>
              <a:gd name="T13" fmla="*/ 275 h 318"/>
              <a:gd name="T14" fmla="*/ 0 w 507"/>
              <a:gd name="T15" fmla="*/ 43 h 318"/>
              <a:gd name="T16" fmla="*/ 56 w 507"/>
              <a:gd name="T17" fmla="*/ 0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7" h="318">
                <a:moveTo>
                  <a:pt x="56" y="0"/>
                </a:moveTo>
                <a:cubicBezTo>
                  <a:pt x="451" y="0"/>
                  <a:pt x="451" y="0"/>
                  <a:pt x="451" y="0"/>
                </a:cubicBezTo>
                <a:cubicBezTo>
                  <a:pt x="482" y="0"/>
                  <a:pt x="507" y="19"/>
                  <a:pt x="507" y="43"/>
                </a:cubicBezTo>
                <a:cubicBezTo>
                  <a:pt x="507" y="275"/>
                  <a:pt x="507" y="275"/>
                  <a:pt x="507" y="275"/>
                </a:cubicBezTo>
                <a:cubicBezTo>
                  <a:pt x="507" y="299"/>
                  <a:pt x="482" y="318"/>
                  <a:pt x="451" y="318"/>
                </a:cubicBezTo>
                <a:cubicBezTo>
                  <a:pt x="56" y="318"/>
                  <a:pt x="56" y="318"/>
                  <a:pt x="56" y="318"/>
                </a:cubicBezTo>
                <a:cubicBezTo>
                  <a:pt x="25" y="318"/>
                  <a:pt x="0" y="299"/>
                  <a:pt x="0" y="275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19"/>
                  <a:pt x="25" y="0"/>
                  <a:pt x="56" y="0"/>
                </a:cubicBezTo>
                <a:close/>
              </a:path>
            </a:pathLst>
          </a:custGeom>
          <a:solidFill>
            <a:srgbClr val="F8CE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0" name="Freeform 379">
            <a:extLst>
              <a:ext uri="{FF2B5EF4-FFF2-40B4-BE49-F238E27FC236}">
                <a16:creationId xmlns:a16="http://schemas.microsoft.com/office/drawing/2014/main" id="{F90BBB2C-DB6D-022F-7B6A-91FD8915B8FA}"/>
              </a:ext>
            </a:extLst>
          </p:cNvPr>
          <p:cNvSpPr>
            <a:spLocks/>
          </p:cNvSpPr>
          <p:nvPr/>
        </p:nvSpPr>
        <p:spPr bwMode="auto">
          <a:xfrm>
            <a:off x="10126663" y="4718049"/>
            <a:ext cx="1163638" cy="733425"/>
          </a:xfrm>
          <a:custGeom>
            <a:avLst/>
            <a:gdLst>
              <a:gd name="T0" fmla="*/ 58 w 511"/>
              <a:gd name="T1" fmla="*/ 2 h 322"/>
              <a:gd name="T2" fmla="*/ 58 w 511"/>
              <a:gd name="T3" fmla="*/ 4 h 322"/>
              <a:gd name="T4" fmla="*/ 453 w 511"/>
              <a:gd name="T5" fmla="*/ 4 h 322"/>
              <a:gd name="T6" fmla="*/ 491 w 511"/>
              <a:gd name="T7" fmla="*/ 16 h 322"/>
              <a:gd name="T8" fmla="*/ 507 w 511"/>
              <a:gd name="T9" fmla="*/ 45 h 322"/>
              <a:gd name="T10" fmla="*/ 507 w 511"/>
              <a:gd name="T11" fmla="*/ 277 h 322"/>
              <a:gd name="T12" fmla="*/ 491 w 511"/>
              <a:gd name="T13" fmla="*/ 306 h 322"/>
              <a:gd name="T14" fmla="*/ 453 w 511"/>
              <a:gd name="T15" fmla="*/ 318 h 322"/>
              <a:gd name="T16" fmla="*/ 58 w 511"/>
              <a:gd name="T17" fmla="*/ 318 h 322"/>
              <a:gd name="T18" fmla="*/ 20 w 511"/>
              <a:gd name="T19" fmla="*/ 306 h 322"/>
              <a:gd name="T20" fmla="*/ 4 w 511"/>
              <a:gd name="T21" fmla="*/ 277 h 322"/>
              <a:gd name="T22" fmla="*/ 4 w 511"/>
              <a:gd name="T23" fmla="*/ 45 h 322"/>
              <a:gd name="T24" fmla="*/ 20 w 511"/>
              <a:gd name="T25" fmla="*/ 16 h 322"/>
              <a:gd name="T26" fmla="*/ 58 w 511"/>
              <a:gd name="T27" fmla="*/ 4 h 322"/>
              <a:gd name="T28" fmla="*/ 58 w 511"/>
              <a:gd name="T29" fmla="*/ 2 h 322"/>
              <a:gd name="T30" fmla="*/ 58 w 511"/>
              <a:gd name="T31" fmla="*/ 0 h 322"/>
              <a:gd name="T32" fmla="*/ 17 w 511"/>
              <a:gd name="T33" fmla="*/ 13 h 322"/>
              <a:gd name="T34" fmla="*/ 0 w 511"/>
              <a:gd name="T35" fmla="*/ 45 h 322"/>
              <a:gd name="T36" fmla="*/ 0 w 511"/>
              <a:gd name="T37" fmla="*/ 277 h 322"/>
              <a:gd name="T38" fmla="*/ 17 w 511"/>
              <a:gd name="T39" fmla="*/ 309 h 322"/>
              <a:gd name="T40" fmla="*/ 58 w 511"/>
              <a:gd name="T41" fmla="*/ 322 h 322"/>
              <a:gd name="T42" fmla="*/ 453 w 511"/>
              <a:gd name="T43" fmla="*/ 322 h 322"/>
              <a:gd name="T44" fmla="*/ 494 w 511"/>
              <a:gd name="T45" fmla="*/ 309 h 322"/>
              <a:gd name="T46" fmla="*/ 511 w 511"/>
              <a:gd name="T47" fmla="*/ 277 h 322"/>
              <a:gd name="T48" fmla="*/ 511 w 511"/>
              <a:gd name="T49" fmla="*/ 45 h 322"/>
              <a:gd name="T50" fmla="*/ 494 w 511"/>
              <a:gd name="T51" fmla="*/ 13 h 322"/>
              <a:gd name="T52" fmla="*/ 453 w 511"/>
              <a:gd name="T53" fmla="*/ 0 h 322"/>
              <a:gd name="T54" fmla="*/ 58 w 511"/>
              <a:gd name="T55" fmla="*/ 0 h 322"/>
              <a:gd name="T56" fmla="*/ 58 w 511"/>
              <a:gd name="T57" fmla="*/ 2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11" h="322">
                <a:moveTo>
                  <a:pt x="58" y="2"/>
                </a:moveTo>
                <a:cubicBezTo>
                  <a:pt x="58" y="4"/>
                  <a:pt x="58" y="4"/>
                  <a:pt x="58" y="4"/>
                </a:cubicBezTo>
                <a:cubicBezTo>
                  <a:pt x="453" y="4"/>
                  <a:pt x="453" y="4"/>
                  <a:pt x="453" y="4"/>
                </a:cubicBezTo>
                <a:cubicBezTo>
                  <a:pt x="468" y="4"/>
                  <a:pt x="482" y="9"/>
                  <a:pt x="491" y="16"/>
                </a:cubicBezTo>
                <a:cubicBezTo>
                  <a:pt x="501" y="24"/>
                  <a:pt x="507" y="34"/>
                  <a:pt x="507" y="45"/>
                </a:cubicBezTo>
                <a:cubicBezTo>
                  <a:pt x="507" y="277"/>
                  <a:pt x="507" y="277"/>
                  <a:pt x="507" y="277"/>
                </a:cubicBezTo>
                <a:cubicBezTo>
                  <a:pt x="507" y="288"/>
                  <a:pt x="501" y="298"/>
                  <a:pt x="491" y="306"/>
                </a:cubicBezTo>
                <a:cubicBezTo>
                  <a:pt x="482" y="313"/>
                  <a:pt x="468" y="318"/>
                  <a:pt x="453" y="318"/>
                </a:cubicBezTo>
                <a:cubicBezTo>
                  <a:pt x="58" y="318"/>
                  <a:pt x="58" y="318"/>
                  <a:pt x="58" y="318"/>
                </a:cubicBezTo>
                <a:cubicBezTo>
                  <a:pt x="43" y="318"/>
                  <a:pt x="29" y="313"/>
                  <a:pt x="20" y="306"/>
                </a:cubicBezTo>
                <a:cubicBezTo>
                  <a:pt x="10" y="298"/>
                  <a:pt x="4" y="288"/>
                  <a:pt x="4" y="277"/>
                </a:cubicBezTo>
                <a:cubicBezTo>
                  <a:pt x="4" y="45"/>
                  <a:pt x="4" y="45"/>
                  <a:pt x="4" y="45"/>
                </a:cubicBezTo>
                <a:cubicBezTo>
                  <a:pt x="4" y="34"/>
                  <a:pt x="10" y="24"/>
                  <a:pt x="20" y="16"/>
                </a:cubicBezTo>
                <a:cubicBezTo>
                  <a:pt x="29" y="9"/>
                  <a:pt x="43" y="4"/>
                  <a:pt x="58" y="4"/>
                </a:cubicBezTo>
                <a:cubicBezTo>
                  <a:pt x="58" y="2"/>
                  <a:pt x="58" y="2"/>
                  <a:pt x="58" y="2"/>
                </a:cubicBezTo>
                <a:cubicBezTo>
                  <a:pt x="58" y="0"/>
                  <a:pt x="58" y="0"/>
                  <a:pt x="58" y="0"/>
                </a:cubicBezTo>
                <a:cubicBezTo>
                  <a:pt x="42" y="0"/>
                  <a:pt x="28" y="5"/>
                  <a:pt x="17" y="13"/>
                </a:cubicBezTo>
                <a:cubicBezTo>
                  <a:pt x="7" y="21"/>
                  <a:pt x="0" y="32"/>
                  <a:pt x="0" y="45"/>
                </a:cubicBezTo>
                <a:cubicBezTo>
                  <a:pt x="0" y="277"/>
                  <a:pt x="0" y="277"/>
                  <a:pt x="0" y="277"/>
                </a:cubicBezTo>
                <a:cubicBezTo>
                  <a:pt x="0" y="290"/>
                  <a:pt x="7" y="301"/>
                  <a:pt x="17" y="309"/>
                </a:cubicBezTo>
                <a:cubicBezTo>
                  <a:pt x="28" y="317"/>
                  <a:pt x="42" y="322"/>
                  <a:pt x="58" y="322"/>
                </a:cubicBezTo>
                <a:cubicBezTo>
                  <a:pt x="453" y="322"/>
                  <a:pt x="453" y="322"/>
                  <a:pt x="453" y="322"/>
                </a:cubicBezTo>
                <a:cubicBezTo>
                  <a:pt x="469" y="322"/>
                  <a:pt x="483" y="317"/>
                  <a:pt x="494" y="309"/>
                </a:cubicBezTo>
                <a:cubicBezTo>
                  <a:pt x="504" y="301"/>
                  <a:pt x="511" y="290"/>
                  <a:pt x="511" y="277"/>
                </a:cubicBezTo>
                <a:cubicBezTo>
                  <a:pt x="511" y="45"/>
                  <a:pt x="511" y="45"/>
                  <a:pt x="511" y="45"/>
                </a:cubicBezTo>
                <a:cubicBezTo>
                  <a:pt x="511" y="32"/>
                  <a:pt x="504" y="21"/>
                  <a:pt x="494" y="13"/>
                </a:cubicBezTo>
                <a:cubicBezTo>
                  <a:pt x="483" y="5"/>
                  <a:pt x="469" y="0"/>
                  <a:pt x="453" y="0"/>
                </a:cubicBezTo>
                <a:cubicBezTo>
                  <a:pt x="58" y="0"/>
                  <a:pt x="58" y="0"/>
                  <a:pt x="58" y="0"/>
                </a:cubicBezTo>
                <a:lnTo>
                  <a:pt x="58" y="2"/>
                </a:lnTo>
                <a:close/>
              </a:path>
            </a:pathLst>
          </a:custGeom>
          <a:solidFill>
            <a:srgbClr val="B854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1" name="Freeform 380">
            <a:extLst>
              <a:ext uri="{FF2B5EF4-FFF2-40B4-BE49-F238E27FC236}">
                <a16:creationId xmlns:a16="http://schemas.microsoft.com/office/drawing/2014/main" id="{21CF23AD-25A8-9C52-A7CF-600BE99B2310}"/>
              </a:ext>
            </a:extLst>
          </p:cNvPr>
          <p:cNvSpPr>
            <a:spLocks noEditPoints="1"/>
          </p:cNvSpPr>
          <p:nvPr/>
        </p:nvSpPr>
        <p:spPr bwMode="auto">
          <a:xfrm>
            <a:off x="9059863" y="4727574"/>
            <a:ext cx="771525" cy="723900"/>
          </a:xfrm>
          <a:custGeom>
            <a:avLst/>
            <a:gdLst>
              <a:gd name="T0" fmla="*/ 81 w 339"/>
              <a:gd name="T1" fmla="*/ 4 h 318"/>
              <a:gd name="T2" fmla="*/ 48 w 339"/>
              <a:gd name="T3" fmla="*/ 0 h 318"/>
              <a:gd name="T4" fmla="*/ 33 w 339"/>
              <a:gd name="T5" fmla="*/ 6 h 318"/>
              <a:gd name="T6" fmla="*/ 9 w 339"/>
              <a:gd name="T7" fmla="*/ 26 h 318"/>
              <a:gd name="T8" fmla="*/ 4 w 339"/>
              <a:gd name="T9" fmla="*/ 40 h 318"/>
              <a:gd name="T10" fmla="*/ 0 w 339"/>
              <a:gd name="T11" fmla="*/ 72 h 318"/>
              <a:gd name="T12" fmla="*/ 4 w 339"/>
              <a:gd name="T13" fmla="*/ 89 h 318"/>
              <a:gd name="T14" fmla="*/ 4 w 339"/>
              <a:gd name="T15" fmla="*/ 121 h 318"/>
              <a:gd name="T16" fmla="*/ 0 w 339"/>
              <a:gd name="T17" fmla="*/ 138 h 318"/>
              <a:gd name="T18" fmla="*/ 4 w 339"/>
              <a:gd name="T19" fmla="*/ 219 h 318"/>
              <a:gd name="T20" fmla="*/ 0 w 339"/>
              <a:gd name="T21" fmla="*/ 219 h 318"/>
              <a:gd name="T22" fmla="*/ 4 w 339"/>
              <a:gd name="T23" fmla="*/ 235 h 318"/>
              <a:gd name="T24" fmla="*/ 4 w 339"/>
              <a:gd name="T25" fmla="*/ 268 h 318"/>
              <a:gd name="T26" fmla="*/ 2 w 339"/>
              <a:gd name="T27" fmla="*/ 284 h 318"/>
              <a:gd name="T28" fmla="*/ 71 w 339"/>
              <a:gd name="T29" fmla="*/ 314 h 318"/>
              <a:gd name="T30" fmla="*/ 38 w 339"/>
              <a:gd name="T31" fmla="*/ 317 h 318"/>
              <a:gd name="T32" fmla="*/ 71 w 339"/>
              <a:gd name="T33" fmla="*/ 314 h 318"/>
              <a:gd name="T34" fmla="*/ 87 w 339"/>
              <a:gd name="T35" fmla="*/ 318 h 318"/>
              <a:gd name="T36" fmla="*/ 169 w 339"/>
              <a:gd name="T37" fmla="*/ 314 h 318"/>
              <a:gd name="T38" fmla="*/ 169 w 339"/>
              <a:gd name="T39" fmla="*/ 318 h 318"/>
              <a:gd name="T40" fmla="*/ 185 w 339"/>
              <a:gd name="T41" fmla="*/ 314 h 318"/>
              <a:gd name="T42" fmla="*/ 217 w 339"/>
              <a:gd name="T43" fmla="*/ 314 h 318"/>
              <a:gd name="T44" fmla="*/ 234 w 339"/>
              <a:gd name="T45" fmla="*/ 318 h 318"/>
              <a:gd name="T46" fmla="*/ 313 w 339"/>
              <a:gd name="T47" fmla="*/ 308 h 318"/>
              <a:gd name="T48" fmla="*/ 283 w 339"/>
              <a:gd name="T49" fmla="*/ 318 h 318"/>
              <a:gd name="T50" fmla="*/ 313 w 339"/>
              <a:gd name="T51" fmla="*/ 308 h 318"/>
              <a:gd name="T52" fmla="*/ 325 w 339"/>
              <a:gd name="T53" fmla="*/ 298 h 318"/>
              <a:gd name="T54" fmla="*/ 339 w 339"/>
              <a:gd name="T55" fmla="*/ 270 h 318"/>
              <a:gd name="T56" fmla="*/ 335 w 339"/>
              <a:gd name="T57" fmla="*/ 253 h 318"/>
              <a:gd name="T58" fmla="*/ 335 w 339"/>
              <a:gd name="T59" fmla="*/ 221 h 318"/>
              <a:gd name="T60" fmla="*/ 339 w 339"/>
              <a:gd name="T61" fmla="*/ 204 h 318"/>
              <a:gd name="T62" fmla="*/ 335 w 339"/>
              <a:gd name="T63" fmla="*/ 123 h 318"/>
              <a:gd name="T64" fmla="*/ 339 w 339"/>
              <a:gd name="T65" fmla="*/ 123 h 318"/>
              <a:gd name="T66" fmla="*/ 335 w 339"/>
              <a:gd name="T67" fmla="*/ 107 h 318"/>
              <a:gd name="T68" fmla="*/ 335 w 339"/>
              <a:gd name="T69" fmla="*/ 74 h 318"/>
              <a:gd name="T70" fmla="*/ 335 w 339"/>
              <a:gd name="T71" fmla="*/ 58 h 318"/>
              <a:gd name="T72" fmla="*/ 334 w 339"/>
              <a:gd name="T73" fmla="*/ 25 h 318"/>
              <a:gd name="T74" fmla="*/ 321 w 339"/>
              <a:gd name="T75" fmla="*/ 15 h 318"/>
              <a:gd name="T76" fmla="*/ 293 w 339"/>
              <a:gd name="T77" fmla="*/ 4 h 318"/>
              <a:gd name="T78" fmla="*/ 276 w 339"/>
              <a:gd name="T79" fmla="*/ 0 h 318"/>
              <a:gd name="T80" fmla="*/ 195 w 339"/>
              <a:gd name="T81" fmla="*/ 4 h 318"/>
              <a:gd name="T82" fmla="*/ 195 w 339"/>
              <a:gd name="T83" fmla="*/ 0 h 318"/>
              <a:gd name="T84" fmla="*/ 179 w 339"/>
              <a:gd name="T85" fmla="*/ 4 h 318"/>
              <a:gd name="T86" fmla="*/ 146 w 339"/>
              <a:gd name="T87" fmla="*/ 4 h 318"/>
              <a:gd name="T88" fmla="*/ 130 w 339"/>
              <a:gd name="T89" fmla="*/ 0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39" h="318">
                <a:moveTo>
                  <a:pt x="48" y="4"/>
                </a:moveTo>
                <a:cubicBezTo>
                  <a:pt x="48" y="4"/>
                  <a:pt x="48" y="4"/>
                  <a:pt x="48" y="4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0"/>
                  <a:pt x="81" y="0"/>
                  <a:pt x="8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8" y="0"/>
                  <a:pt x="48" y="0"/>
                  <a:pt x="48" y="0"/>
                </a:cubicBezTo>
                <a:lnTo>
                  <a:pt x="48" y="4"/>
                </a:lnTo>
                <a:close/>
                <a:moveTo>
                  <a:pt x="9" y="26"/>
                </a:moveTo>
                <a:cubicBezTo>
                  <a:pt x="14" y="17"/>
                  <a:pt x="23" y="10"/>
                  <a:pt x="33" y="6"/>
                </a:cubicBezTo>
                <a:cubicBezTo>
                  <a:pt x="32" y="2"/>
                  <a:pt x="32" y="2"/>
                  <a:pt x="32" y="2"/>
                </a:cubicBezTo>
                <a:cubicBezTo>
                  <a:pt x="20" y="6"/>
                  <a:pt x="11" y="14"/>
                  <a:pt x="6" y="24"/>
                </a:cubicBezTo>
                <a:cubicBezTo>
                  <a:pt x="9" y="26"/>
                  <a:pt x="9" y="26"/>
                  <a:pt x="9" y="26"/>
                </a:cubicBezTo>
                <a:close/>
                <a:moveTo>
                  <a:pt x="4" y="72"/>
                </a:moveTo>
                <a:cubicBezTo>
                  <a:pt x="4" y="45"/>
                  <a:pt x="4" y="45"/>
                  <a:pt x="4" y="45"/>
                </a:cubicBezTo>
                <a:cubicBezTo>
                  <a:pt x="4" y="43"/>
                  <a:pt x="4" y="42"/>
                  <a:pt x="4" y="40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41"/>
                  <a:pt x="0" y="43"/>
                  <a:pt x="0" y="45"/>
                </a:cubicBezTo>
                <a:cubicBezTo>
                  <a:pt x="0" y="72"/>
                  <a:pt x="0" y="72"/>
                  <a:pt x="0" y="72"/>
                </a:cubicBezTo>
                <a:cubicBezTo>
                  <a:pt x="4" y="72"/>
                  <a:pt x="4" y="72"/>
                  <a:pt x="4" y="72"/>
                </a:cubicBezTo>
                <a:close/>
                <a:moveTo>
                  <a:pt x="4" y="121"/>
                </a:moveTo>
                <a:cubicBezTo>
                  <a:pt x="4" y="89"/>
                  <a:pt x="4" y="89"/>
                  <a:pt x="4" y="89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121"/>
                  <a:pt x="0" y="121"/>
                  <a:pt x="0" y="121"/>
                </a:cubicBezTo>
                <a:lnTo>
                  <a:pt x="4" y="121"/>
                </a:lnTo>
                <a:close/>
                <a:moveTo>
                  <a:pt x="4" y="170"/>
                </a:moveTo>
                <a:cubicBezTo>
                  <a:pt x="4" y="138"/>
                  <a:pt x="4" y="138"/>
                  <a:pt x="4" y="138"/>
                </a:cubicBezTo>
                <a:cubicBezTo>
                  <a:pt x="0" y="138"/>
                  <a:pt x="0" y="138"/>
                  <a:pt x="0" y="138"/>
                </a:cubicBezTo>
                <a:cubicBezTo>
                  <a:pt x="0" y="170"/>
                  <a:pt x="0" y="170"/>
                  <a:pt x="0" y="170"/>
                </a:cubicBezTo>
                <a:lnTo>
                  <a:pt x="4" y="170"/>
                </a:lnTo>
                <a:close/>
                <a:moveTo>
                  <a:pt x="4" y="219"/>
                </a:moveTo>
                <a:cubicBezTo>
                  <a:pt x="4" y="186"/>
                  <a:pt x="4" y="186"/>
                  <a:pt x="4" y="186"/>
                </a:cubicBezTo>
                <a:cubicBezTo>
                  <a:pt x="0" y="186"/>
                  <a:pt x="0" y="186"/>
                  <a:pt x="0" y="186"/>
                </a:cubicBezTo>
                <a:cubicBezTo>
                  <a:pt x="0" y="219"/>
                  <a:pt x="0" y="219"/>
                  <a:pt x="0" y="219"/>
                </a:cubicBezTo>
                <a:lnTo>
                  <a:pt x="4" y="219"/>
                </a:lnTo>
                <a:close/>
                <a:moveTo>
                  <a:pt x="4" y="268"/>
                </a:moveTo>
                <a:cubicBezTo>
                  <a:pt x="4" y="235"/>
                  <a:pt x="4" y="235"/>
                  <a:pt x="4" y="235"/>
                </a:cubicBezTo>
                <a:cubicBezTo>
                  <a:pt x="0" y="235"/>
                  <a:pt x="0" y="235"/>
                  <a:pt x="0" y="235"/>
                </a:cubicBezTo>
                <a:cubicBezTo>
                  <a:pt x="0" y="268"/>
                  <a:pt x="0" y="268"/>
                  <a:pt x="0" y="268"/>
                </a:cubicBezTo>
                <a:lnTo>
                  <a:pt x="4" y="268"/>
                </a:lnTo>
                <a:close/>
                <a:moveTo>
                  <a:pt x="24" y="307"/>
                </a:moveTo>
                <a:cubicBezTo>
                  <a:pt x="15" y="302"/>
                  <a:pt x="8" y="293"/>
                  <a:pt x="6" y="283"/>
                </a:cubicBezTo>
                <a:cubicBezTo>
                  <a:pt x="2" y="284"/>
                  <a:pt x="2" y="284"/>
                  <a:pt x="2" y="284"/>
                </a:cubicBezTo>
                <a:cubicBezTo>
                  <a:pt x="5" y="295"/>
                  <a:pt x="12" y="305"/>
                  <a:pt x="22" y="311"/>
                </a:cubicBezTo>
                <a:cubicBezTo>
                  <a:pt x="24" y="307"/>
                  <a:pt x="24" y="307"/>
                  <a:pt x="24" y="307"/>
                </a:cubicBezTo>
                <a:close/>
                <a:moveTo>
                  <a:pt x="71" y="314"/>
                </a:moveTo>
                <a:cubicBezTo>
                  <a:pt x="48" y="314"/>
                  <a:pt x="48" y="314"/>
                  <a:pt x="48" y="314"/>
                </a:cubicBezTo>
                <a:cubicBezTo>
                  <a:pt x="45" y="314"/>
                  <a:pt x="42" y="313"/>
                  <a:pt x="39" y="313"/>
                </a:cubicBezTo>
                <a:cubicBezTo>
                  <a:pt x="38" y="317"/>
                  <a:pt x="38" y="317"/>
                  <a:pt x="38" y="317"/>
                </a:cubicBezTo>
                <a:cubicBezTo>
                  <a:pt x="41" y="317"/>
                  <a:pt x="45" y="318"/>
                  <a:pt x="48" y="318"/>
                </a:cubicBezTo>
                <a:cubicBezTo>
                  <a:pt x="71" y="318"/>
                  <a:pt x="71" y="318"/>
                  <a:pt x="71" y="318"/>
                </a:cubicBezTo>
                <a:cubicBezTo>
                  <a:pt x="71" y="314"/>
                  <a:pt x="71" y="314"/>
                  <a:pt x="71" y="314"/>
                </a:cubicBezTo>
                <a:close/>
                <a:moveTo>
                  <a:pt x="120" y="314"/>
                </a:moveTo>
                <a:cubicBezTo>
                  <a:pt x="87" y="314"/>
                  <a:pt x="87" y="314"/>
                  <a:pt x="87" y="314"/>
                </a:cubicBezTo>
                <a:cubicBezTo>
                  <a:pt x="87" y="318"/>
                  <a:pt x="87" y="318"/>
                  <a:pt x="87" y="318"/>
                </a:cubicBezTo>
                <a:cubicBezTo>
                  <a:pt x="120" y="318"/>
                  <a:pt x="120" y="318"/>
                  <a:pt x="120" y="318"/>
                </a:cubicBezTo>
                <a:lnTo>
                  <a:pt x="120" y="314"/>
                </a:lnTo>
                <a:close/>
                <a:moveTo>
                  <a:pt x="169" y="314"/>
                </a:moveTo>
                <a:cubicBezTo>
                  <a:pt x="136" y="314"/>
                  <a:pt x="136" y="314"/>
                  <a:pt x="136" y="314"/>
                </a:cubicBezTo>
                <a:cubicBezTo>
                  <a:pt x="136" y="318"/>
                  <a:pt x="136" y="318"/>
                  <a:pt x="136" y="318"/>
                </a:cubicBezTo>
                <a:cubicBezTo>
                  <a:pt x="169" y="318"/>
                  <a:pt x="169" y="318"/>
                  <a:pt x="169" y="318"/>
                </a:cubicBezTo>
                <a:lnTo>
                  <a:pt x="169" y="314"/>
                </a:lnTo>
                <a:close/>
                <a:moveTo>
                  <a:pt x="217" y="314"/>
                </a:moveTo>
                <a:cubicBezTo>
                  <a:pt x="185" y="314"/>
                  <a:pt x="185" y="314"/>
                  <a:pt x="185" y="314"/>
                </a:cubicBezTo>
                <a:cubicBezTo>
                  <a:pt x="185" y="318"/>
                  <a:pt x="185" y="318"/>
                  <a:pt x="185" y="318"/>
                </a:cubicBezTo>
                <a:cubicBezTo>
                  <a:pt x="217" y="318"/>
                  <a:pt x="217" y="318"/>
                  <a:pt x="217" y="318"/>
                </a:cubicBezTo>
                <a:lnTo>
                  <a:pt x="217" y="314"/>
                </a:lnTo>
                <a:close/>
                <a:moveTo>
                  <a:pt x="266" y="314"/>
                </a:moveTo>
                <a:cubicBezTo>
                  <a:pt x="234" y="314"/>
                  <a:pt x="234" y="314"/>
                  <a:pt x="234" y="314"/>
                </a:cubicBezTo>
                <a:cubicBezTo>
                  <a:pt x="234" y="318"/>
                  <a:pt x="234" y="318"/>
                  <a:pt x="234" y="318"/>
                </a:cubicBezTo>
                <a:cubicBezTo>
                  <a:pt x="266" y="318"/>
                  <a:pt x="266" y="318"/>
                  <a:pt x="266" y="318"/>
                </a:cubicBezTo>
                <a:lnTo>
                  <a:pt x="266" y="314"/>
                </a:lnTo>
                <a:close/>
                <a:moveTo>
                  <a:pt x="313" y="308"/>
                </a:moveTo>
                <a:cubicBezTo>
                  <a:pt x="307" y="312"/>
                  <a:pt x="299" y="314"/>
                  <a:pt x="291" y="314"/>
                </a:cubicBezTo>
                <a:cubicBezTo>
                  <a:pt x="283" y="314"/>
                  <a:pt x="283" y="314"/>
                  <a:pt x="283" y="314"/>
                </a:cubicBezTo>
                <a:cubicBezTo>
                  <a:pt x="283" y="318"/>
                  <a:pt x="283" y="318"/>
                  <a:pt x="283" y="318"/>
                </a:cubicBezTo>
                <a:cubicBezTo>
                  <a:pt x="291" y="318"/>
                  <a:pt x="291" y="318"/>
                  <a:pt x="291" y="318"/>
                </a:cubicBezTo>
                <a:cubicBezTo>
                  <a:pt x="300" y="318"/>
                  <a:pt x="308" y="316"/>
                  <a:pt x="315" y="312"/>
                </a:cubicBezTo>
                <a:lnTo>
                  <a:pt x="313" y="308"/>
                </a:lnTo>
                <a:close/>
                <a:moveTo>
                  <a:pt x="335" y="270"/>
                </a:moveTo>
                <a:cubicBezTo>
                  <a:pt x="335" y="272"/>
                  <a:pt x="335" y="272"/>
                  <a:pt x="335" y="272"/>
                </a:cubicBezTo>
                <a:cubicBezTo>
                  <a:pt x="335" y="282"/>
                  <a:pt x="331" y="291"/>
                  <a:pt x="325" y="298"/>
                </a:cubicBezTo>
                <a:cubicBezTo>
                  <a:pt x="328" y="301"/>
                  <a:pt x="328" y="301"/>
                  <a:pt x="328" y="301"/>
                </a:cubicBezTo>
                <a:cubicBezTo>
                  <a:pt x="335" y="293"/>
                  <a:pt x="339" y="283"/>
                  <a:pt x="339" y="272"/>
                </a:cubicBezTo>
                <a:cubicBezTo>
                  <a:pt x="339" y="270"/>
                  <a:pt x="339" y="270"/>
                  <a:pt x="339" y="270"/>
                </a:cubicBezTo>
                <a:cubicBezTo>
                  <a:pt x="335" y="270"/>
                  <a:pt x="335" y="270"/>
                  <a:pt x="335" y="270"/>
                </a:cubicBezTo>
                <a:close/>
                <a:moveTo>
                  <a:pt x="335" y="221"/>
                </a:moveTo>
                <a:cubicBezTo>
                  <a:pt x="335" y="253"/>
                  <a:pt x="335" y="253"/>
                  <a:pt x="335" y="253"/>
                </a:cubicBezTo>
                <a:cubicBezTo>
                  <a:pt x="339" y="253"/>
                  <a:pt x="339" y="253"/>
                  <a:pt x="339" y="253"/>
                </a:cubicBezTo>
                <a:cubicBezTo>
                  <a:pt x="339" y="221"/>
                  <a:pt x="339" y="221"/>
                  <a:pt x="339" y="221"/>
                </a:cubicBezTo>
                <a:lnTo>
                  <a:pt x="335" y="221"/>
                </a:lnTo>
                <a:close/>
                <a:moveTo>
                  <a:pt x="335" y="172"/>
                </a:moveTo>
                <a:cubicBezTo>
                  <a:pt x="335" y="204"/>
                  <a:pt x="335" y="204"/>
                  <a:pt x="335" y="204"/>
                </a:cubicBezTo>
                <a:cubicBezTo>
                  <a:pt x="339" y="204"/>
                  <a:pt x="339" y="204"/>
                  <a:pt x="339" y="204"/>
                </a:cubicBezTo>
                <a:cubicBezTo>
                  <a:pt x="339" y="172"/>
                  <a:pt x="339" y="172"/>
                  <a:pt x="339" y="172"/>
                </a:cubicBezTo>
                <a:lnTo>
                  <a:pt x="335" y="172"/>
                </a:lnTo>
                <a:close/>
                <a:moveTo>
                  <a:pt x="335" y="123"/>
                </a:moveTo>
                <a:cubicBezTo>
                  <a:pt x="335" y="156"/>
                  <a:pt x="335" y="156"/>
                  <a:pt x="335" y="156"/>
                </a:cubicBezTo>
                <a:cubicBezTo>
                  <a:pt x="339" y="156"/>
                  <a:pt x="339" y="156"/>
                  <a:pt x="339" y="156"/>
                </a:cubicBezTo>
                <a:cubicBezTo>
                  <a:pt x="339" y="123"/>
                  <a:pt x="339" y="123"/>
                  <a:pt x="339" y="123"/>
                </a:cubicBezTo>
                <a:lnTo>
                  <a:pt x="335" y="123"/>
                </a:lnTo>
                <a:close/>
                <a:moveTo>
                  <a:pt x="335" y="74"/>
                </a:moveTo>
                <a:cubicBezTo>
                  <a:pt x="335" y="107"/>
                  <a:pt x="335" y="107"/>
                  <a:pt x="335" y="107"/>
                </a:cubicBezTo>
                <a:cubicBezTo>
                  <a:pt x="339" y="107"/>
                  <a:pt x="339" y="107"/>
                  <a:pt x="339" y="107"/>
                </a:cubicBezTo>
                <a:cubicBezTo>
                  <a:pt x="339" y="74"/>
                  <a:pt x="339" y="74"/>
                  <a:pt x="339" y="74"/>
                </a:cubicBezTo>
                <a:lnTo>
                  <a:pt x="335" y="74"/>
                </a:lnTo>
                <a:close/>
                <a:moveTo>
                  <a:pt x="331" y="27"/>
                </a:moveTo>
                <a:cubicBezTo>
                  <a:pt x="333" y="33"/>
                  <a:pt x="335" y="39"/>
                  <a:pt x="335" y="45"/>
                </a:cubicBezTo>
                <a:cubicBezTo>
                  <a:pt x="335" y="58"/>
                  <a:pt x="335" y="58"/>
                  <a:pt x="335" y="58"/>
                </a:cubicBezTo>
                <a:cubicBezTo>
                  <a:pt x="339" y="58"/>
                  <a:pt x="339" y="58"/>
                  <a:pt x="339" y="58"/>
                </a:cubicBezTo>
                <a:cubicBezTo>
                  <a:pt x="339" y="45"/>
                  <a:pt x="339" y="45"/>
                  <a:pt x="339" y="45"/>
                </a:cubicBezTo>
                <a:cubicBezTo>
                  <a:pt x="339" y="38"/>
                  <a:pt x="337" y="31"/>
                  <a:pt x="334" y="25"/>
                </a:cubicBezTo>
                <a:cubicBezTo>
                  <a:pt x="331" y="27"/>
                  <a:pt x="331" y="27"/>
                  <a:pt x="331" y="27"/>
                </a:cubicBezTo>
                <a:close/>
                <a:moveTo>
                  <a:pt x="293" y="4"/>
                </a:moveTo>
                <a:cubicBezTo>
                  <a:pt x="304" y="4"/>
                  <a:pt x="313" y="8"/>
                  <a:pt x="321" y="15"/>
                </a:cubicBezTo>
                <a:cubicBezTo>
                  <a:pt x="324" y="12"/>
                  <a:pt x="324" y="12"/>
                  <a:pt x="324" y="12"/>
                </a:cubicBezTo>
                <a:cubicBezTo>
                  <a:pt x="315" y="5"/>
                  <a:pt x="305" y="0"/>
                  <a:pt x="293" y="0"/>
                </a:cubicBezTo>
                <a:lnTo>
                  <a:pt x="293" y="4"/>
                </a:lnTo>
                <a:close/>
                <a:moveTo>
                  <a:pt x="244" y="4"/>
                </a:moveTo>
                <a:cubicBezTo>
                  <a:pt x="276" y="4"/>
                  <a:pt x="276" y="4"/>
                  <a:pt x="276" y="4"/>
                </a:cubicBezTo>
                <a:cubicBezTo>
                  <a:pt x="276" y="0"/>
                  <a:pt x="276" y="0"/>
                  <a:pt x="276" y="0"/>
                </a:cubicBezTo>
                <a:cubicBezTo>
                  <a:pt x="244" y="0"/>
                  <a:pt x="244" y="0"/>
                  <a:pt x="244" y="0"/>
                </a:cubicBezTo>
                <a:lnTo>
                  <a:pt x="244" y="4"/>
                </a:lnTo>
                <a:close/>
                <a:moveTo>
                  <a:pt x="195" y="4"/>
                </a:moveTo>
                <a:cubicBezTo>
                  <a:pt x="227" y="4"/>
                  <a:pt x="227" y="4"/>
                  <a:pt x="227" y="4"/>
                </a:cubicBezTo>
                <a:cubicBezTo>
                  <a:pt x="227" y="0"/>
                  <a:pt x="227" y="0"/>
                  <a:pt x="227" y="0"/>
                </a:cubicBezTo>
                <a:cubicBezTo>
                  <a:pt x="195" y="0"/>
                  <a:pt x="195" y="0"/>
                  <a:pt x="195" y="0"/>
                </a:cubicBezTo>
                <a:lnTo>
                  <a:pt x="195" y="4"/>
                </a:lnTo>
                <a:close/>
                <a:moveTo>
                  <a:pt x="146" y="4"/>
                </a:moveTo>
                <a:cubicBezTo>
                  <a:pt x="179" y="4"/>
                  <a:pt x="179" y="4"/>
                  <a:pt x="179" y="4"/>
                </a:cubicBezTo>
                <a:cubicBezTo>
                  <a:pt x="179" y="0"/>
                  <a:pt x="179" y="0"/>
                  <a:pt x="179" y="0"/>
                </a:cubicBezTo>
                <a:cubicBezTo>
                  <a:pt x="146" y="0"/>
                  <a:pt x="146" y="0"/>
                  <a:pt x="146" y="0"/>
                </a:cubicBezTo>
                <a:lnTo>
                  <a:pt x="146" y="4"/>
                </a:lnTo>
                <a:close/>
                <a:moveTo>
                  <a:pt x="97" y="4"/>
                </a:moveTo>
                <a:cubicBezTo>
                  <a:pt x="130" y="4"/>
                  <a:pt x="130" y="4"/>
                  <a:pt x="130" y="4"/>
                </a:cubicBezTo>
                <a:cubicBezTo>
                  <a:pt x="130" y="0"/>
                  <a:pt x="130" y="0"/>
                  <a:pt x="130" y="0"/>
                </a:cubicBezTo>
                <a:cubicBezTo>
                  <a:pt x="97" y="0"/>
                  <a:pt x="97" y="0"/>
                  <a:pt x="97" y="0"/>
                </a:cubicBezTo>
                <a:lnTo>
                  <a:pt x="97" y="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2" name="Freeform 381">
            <a:extLst>
              <a:ext uri="{FF2B5EF4-FFF2-40B4-BE49-F238E27FC236}">
                <a16:creationId xmlns:a16="http://schemas.microsoft.com/office/drawing/2014/main" id="{06DB7670-EE99-419A-95F1-9A2F2314DAC5}"/>
              </a:ext>
            </a:extLst>
          </p:cNvPr>
          <p:cNvSpPr>
            <a:spLocks/>
          </p:cNvSpPr>
          <p:nvPr/>
        </p:nvSpPr>
        <p:spPr bwMode="auto">
          <a:xfrm>
            <a:off x="9439275" y="4483099"/>
            <a:ext cx="612775" cy="184150"/>
          </a:xfrm>
          <a:custGeom>
            <a:avLst/>
            <a:gdLst>
              <a:gd name="T0" fmla="*/ 380 w 386"/>
              <a:gd name="T1" fmla="*/ 0 h 116"/>
              <a:gd name="T2" fmla="*/ 380 w 386"/>
              <a:gd name="T3" fmla="*/ 65 h 116"/>
              <a:gd name="T4" fmla="*/ 0 w 386"/>
              <a:gd name="T5" fmla="*/ 65 h 116"/>
              <a:gd name="T6" fmla="*/ 0 w 386"/>
              <a:gd name="T7" fmla="*/ 116 h 116"/>
              <a:gd name="T8" fmla="*/ 6 w 386"/>
              <a:gd name="T9" fmla="*/ 116 h 116"/>
              <a:gd name="T10" fmla="*/ 6 w 386"/>
              <a:gd name="T11" fmla="*/ 70 h 116"/>
              <a:gd name="T12" fmla="*/ 386 w 386"/>
              <a:gd name="T13" fmla="*/ 70 h 116"/>
              <a:gd name="T14" fmla="*/ 386 w 386"/>
              <a:gd name="T15" fmla="*/ 0 h 116"/>
              <a:gd name="T16" fmla="*/ 380 w 386"/>
              <a:gd name="T17" fmla="*/ 0 h 116"/>
              <a:gd name="T18" fmla="*/ 380 w 386"/>
              <a:gd name="T1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6" h="116">
                <a:moveTo>
                  <a:pt x="380" y="0"/>
                </a:moveTo>
                <a:lnTo>
                  <a:pt x="380" y="65"/>
                </a:lnTo>
                <a:lnTo>
                  <a:pt x="0" y="65"/>
                </a:lnTo>
                <a:lnTo>
                  <a:pt x="0" y="116"/>
                </a:lnTo>
                <a:lnTo>
                  <a:pt x="6" y="116"/>
                </a:lnTo>
                <a:lnTo>
                  <a:pt x="6" y="70"/>
                </a:lnTo>
                <a:lnTo>
                  <a:pt x="386" y="70"/>
                </a:lnTo>
                <a:lnTo>
                  <a:pt x="386" y="0"/>
                </a:lnTo>
                <a:lnTo>
                  <a:pt x="380" y="0"/>
                </a:lnTo>
                <a:lnTo>
                  <a:pt x="38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3" name="Freeform 382">
            <a:extLst>
              <a:ext uri="{FF2B5EF4-FFF2-40B4-BE49-F238E27FC236}">
                <a16:creationId xmlns:a16="http://schemas.microsoft.com/office/drawing/2014/main" id="{150EE6C7-C097-0A4E-48B8-FC82668FCC66}"/>
              </a:ext>
            </a:extLst>
          </p:cNvPr>
          <p:cNvSpPr>
            <a:spLocks/>
          </p:cNvSpPr>
          <p:nvPr/>
        </p:nvSpPr>
        <p:spPr bwMode="auto">
          <a:xfrm>
            <a:off x="9409113" y="4656137"/>
            <a:ext cx="71438" cy="63500"/>
          </a:xfrm>
          <a:custGeom>
            <a:avLst/>
            <a:gdLst>
              <a:gd name="T0" fmla="*/ 0 w 45"/>
              <a:gd name="T1" fmla="*/ 0 h 40"/>
              <a:gd name="T2" fmla="*/ 22 w 45"/>
              <a:gd name="T3" fmla="*/ 40 h 40"/>
              <a:gd name="T4" fmla="*/ 45 w 45"/>
              <a:gd name="T5" fmla="*/ 0 h 40"/>
              <a:gd name="T6" fmla="*/ 0 w 45"/>
              <a:gd name="T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" h="40">
                <a:moveTo>
                  <a:pt x="0" y="0"/>
                </a:moveTo>
                <a:lnTo>
                  <a:pt x="22" y="40"/>
                </a:lnTo>
                <a:lnTo>
                  <a:pt x="45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" name="Freeform 383">
            <a:extLst>
              <a:ext uri="{FF2B5EF4-FFF2-40B4-BE49-F238E27FC236}">
                <a16:creationId xmlns:a16="http://schemas.microsoft.com/office/drawing/2014/main" id="{6681AADB-EADD-B6E9-26F2-C5AE98D45671}"/>
              </a:ext>
            </a:extLst>
          </p:cNvPr>
          <p:cNvSpPr>
            <a:spLocks/>
          </p:cNvSpPr>
          <p:nvPr/>
        </p:nvSpPr>
        <p:spPr bwMode="auto">
          <a:xfrm>
            <a:off x="10042525" y="4483099"/>
            <a:ext cx="669925" cy="184150"/>
          </a:xfrm>
          <a:custGeom>
            <a:avLst/>
            <a:gdLst>
              <a:gd name="T0" fmla="*/ 0 w 422"/>
              <a:gd name="T1" fmla="*/ 0 h 116"/>
              <a:gd name="T2" fmla="*/ 0 w 422"/>
              <a:gd name="T3" fmla="*/ 70 h 116"/>
              <a:gd name="T4" fmla="*/ 416 w 422"/>
              <a:gd name="T5" fmla="*/ 70 h 116"/>
              <a:gd name="T6" fmla="*/ 416 w 422"/>
              <a:gd name="T7" fmla="*/ 116 h 116"/>
              <a:gd name="T8" fmla="*/ 422 w 422"/>
              <a:gd name="T9" fmla="*/ 116 h 116"/>
              <a:gd name="T10" fmla="*/ 422 w 422"/>
              <a:gd name="T11" fmla="*/ 65 h 116"/>
              <a:gd name="T12" fmla="*/ 6 w 422"/>
              <a:gd name="T13" fmla="*/ 65 h 116"/>
              <a:gd name="T14" fmla="*/ 6 w 422"/>
              <a:gd name="T15" fmla="*/ 0 h 116"/>
              <a:gd name="T16" fmla="*/ 0 w 422"/>
              <a:gd name="T17" fmla="*/ 0 h 116"/>
              <a:gd name="T18" fmla="*/ 0 w 422"/>
              <a:gd name="T1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22" h="116">
                <a:moveTo>
                  <a:pt x="0" y="0"/>
                </a:moveTo>
                <a:lnTo>
                  <a:pt x="0" y="70"/>
                </a:lnTo>
                <a:lnTo>
                  <a:pt x="416" y="70"/>
                </a:lnTo>
                <a:lnTo>
                  <a:pt x="416" y="116"/>
                </a:lnTo>
                <a:lnTo>
                  <a:pt x="422" y="116"/>
                </a:lnTo>
                <a:lnTo>
                  <a:pt x="422" y="65"/>
                </a:lnTo>
                <a:lnTo>
                  <a:pt x="6" y="65"/>
                </a:lnTo>
                <a:lnTo>
                  <a:pt x="6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5" name="Freeform 384">
            <a:extLst>
              <a:ext uri="{FF2B5EF4-FFF2-40B4-BE49-F238E27FC236}">
                <a16:creationId xmlns:a16="http://schemas.microsoft.com/office/drawing/2014/main" id="{939E43A2-AEF9-A9DF-C788-3FE2AC49F190}"/>
              </a:ext>
            </a:extLst>
          </p:cNvPr>
          <p:cNvSpPr>
            <a:spLocks/>
          </p:cNvSpPr>
          <p:nvPr/>
        </p:nvSpPr>
        <p:spPr bwMode="auto">
          <a:xfrm>
            <a:off x="10671175" y="4656137"/>
            <a:ext cx="73025" cy="63500"/>
          </a:xfrm>
          <a:custGeom>
            <a:avLst/>
            <a:gdLst>
              <a:gd name="T0" fmla="*/ 0 w 46"/>
              <a:gd name="T1" fmla="*/ 0 h 40"/>
              <a:gd name="T2" fmla="*/ 23 w 46"/>
              <a:gd name="T3" fmla="*/ 40 h 40"/>
              <a:gd name="T4" fmla="*/ 46 w 46"/>
              <a:gd name="T5" fmla="*/ 0 h 40"/>
              <a:gd name="T6" fmla="*/ 0 w 46"/>
              <a:gd name="T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0">
                <a:moveTo>
                  <a:pt x="0" y="0"/>
                </a:moveTo>
                <a:lnTo>
                  <a:pt x="23" y="40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6" name="Rectangle 385">
            <a:extLst>
              <a:ext uri="{FF2B5EF4-FFF2-40B4-BE49-F238E27FC236}">
                <a16:creationId xmlns:a16="http://schemas.microsoft.com/office/drawing/2014/main" id="{14B113DB-9690-21A5-3DE5-037C695083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66363" y="4806949"/>
            <a:ext cx="106362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Queerness is complicated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7" name="Rectangle 386">
            <a:extLst>
              <a:ext uri="{FF2B5EF4-FFF2-40B4-BE49-F238E27FC236}">
                <a16:creationId xmlns:a16="http://schemas.microsoft.com/office/drawing/2014/main" id="{D28E8675-685E-6596-A319-08F95D8066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96525" y="4905374"/>
            <a:ext cx="100012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messy. There aren’t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8" name="Rectangle 387">
            <a:extLst>
              <a:ext uri="{FF2B5EF4-FFF2-40B4-BE49-F238E27FC236}">
                <a16:creationId xmlns:a16="http://schemas.microsoft.com/office/drawing/2014/main" id="{7193F464-CA79-09A6-7C52-161F345B42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66363" y="5002212"/>
            <a:ext cx="106203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rigid boxes. If you feel like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9" name="Rectangle 388">
            <a:extLst>
              <a:ext uri="{FF2B5EF4-FFF2-40B4-BE49-F238E27FC236}">
                <a16:creationId xmlns:a16="http://schemas.microsoft.com/office/drawing/2014/main" id="{E5DDDF8A-B6FD-2E9A-511A-8F4151F937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8900" y="5100637"/>
            <a:ext cx="108108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this community represents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0" name="Rectangle 389">
            <a:extLst>
              <a:ext uri="{FF2B5EF4-FFF2-40B4-BE49-F238E27FC236}">
                <a16:creationId xmlns:a16="http://schemas.microsoft.com/office/drawing/2014/main" id="{AEC60A4F-9EB7-B778-85A7-11571AC31C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07638" y="5200649"/>
            <a:ext cx="96996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your identity accurately,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1" name="Rectangle 390">
            <a:extLst>
              <a:ext uri="{FF2B5EF4-FFF2-40B4-BE49-F238E27FC236}">
                <a16:creationId xmlns:a16="http://schemas.microsoft.com/office/drawing/2014/main" id="{75931EE6-6D6D-29B0-98C5-66683127E0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71163" y="5299074"/>
            <a:ext cx="40163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you’re in!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2" name="Rectangle 391">
            <a:extLst>
              <a:ext uri="{FF2B5EF4-FFF2-40B4-BE49-F238E27FC236}">
                <a16:creationId xmlns:a16="http://schemas.microsoft.com/office/drawing/2014/main" id="{267EAFF4-CE56-7B17-E7AE-F31CCD2BD4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5325" y="2835274"/>
            <a:ext cx="62230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3" name="Rectangle 392">
            <a:extLst>
              <a:ext uri="{FF2B5EF4-FFF2-40B4-BE49-F238E27FC236}">
                <a16:creationId xmlns:a16="http://schemas.microsoft.com/office/drawing/2014/main" id="{AB36ECB8-3060-7481-4A46-9DA55D3990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3950" y="2835274"/>
            <a:ext cx="71755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4" name="Rectangle 393">
            <a:extLst>
              <a:ext uri="{FF2B5EF4-FFF2-40B4-BE49-F238E27FC236}">
                <a16:creationId xmlns:a16="http://schemas.microsoft.com/office/drawing/2014/main" id="{1570204E-5C7F-A28F-6166-46DCDADD2F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0275" y="2835274"/>
            <a:ext cx="68580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5" name="Rectangle 394">
            <a:extLst>
              <a:ext uri="{FF2B5EF4-FFF2-40B4-BE49-F238E27FC236}">
                <a16:creationId xmlns:a16="http://schemas.microsoft.com/office/drawing/2014/main" id="{4A0B1021-8BF0-ABDA-6A4A-F1893D3A2E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9425" y="2973387"/>
            <a:ext cx="62230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6" name="Rectangle 395">
            <a:extLst>
              <a:ext uri="{FF2B5EF4-FFF2-40B4-BE49-F238E27FC236}">
                <a16:creationId xmlns:a16="http://schemas.microsoft.com/office/drawing/2014/main" id="{FD8844BA-EFE8-B1FE-F0F3-9C2D83B0C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2700" y="2835274"/>
            <a:ext cx="71755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Q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7" name="Rectangle 396">
            <a:extLst>
              <a:ext uri="{FF2B5EF4-FFF2-40B4-BE49-F238E27FC236}">
                <a16:creationId xmlns:a16="http://schemas.microsoft.com/office/drawing/2014/main" id="{A6BDF274-02B5-874A-87B1-EEA05D9C2C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2663" y="3236912"/>
            <a:ext cx="433388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8" name="Rectangle 397">
            <a:extLst>
              <a:ext uri="{FF2B5EF4-FFF2-40B4-BE49-F238E27FC236}">
                <a16:creationId xmlns:a16="http://schemas.microsoft.com/office/drawing/2014/main" id="{A05BF306-15B8-680B-F786-811CA90625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37563" y="2973387"/>
            <a:ext cx="68580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9" name="Rectangle 398">
            <a:extLst>
              <a:ext uri="{FF2B5EF4-FFF2-40B4-BE49-F238E27FC236}">
                <a16:creationId xmlns:a16="http://schemas.microsoft.com/office/drawing/2014/main" id="{E145563A-DD2B-0B45-4A26-01FC553856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64725" y="3236912"/>
            <a:ext cx="606425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+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1" name="Rectangle 400">
            <a:extLst>
              <a:ext uri="{FF2B5EF4-FFF2-40B4-BE49-F238E27FC236}">
                <a16:creationId xmlns:a16="http://schemas.microsoft.com/office/drawing/2014/main" id="{05224630-2751-C90C-DAA6-CF2909BF88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7950" y="550862"/>
            <a:ext cx="506413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Achillean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2" name="Rectangle 401">
            <a:extLst>
              <a:ext uri="{FF2B5EF4-FFF2-40B4-BE49-F238E27FC236}">
                <a16:creationId xmlns:a16="http://schemas.microsoft.com/office/drawing/2014/main" id="{4CB01E19-6A6C-0520-68EA-65B798AD10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300" y="550862"/>
            <a:ext cx="450850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Sapphic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3" name="Rectangle 402">
            <a:extLst>
              <a:ext uri="{FF2B5EF4-FFF2-40B4-BE49-F238E27FC236}">
                <a16:creationId xmlns:a16="http://schemas.microsoft.com/office/drawing/2014/main" id="{6F18108C-E74E-3D30-B995-04608A1480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0763" y="711199"/>
            <a:ext cx="104775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4" name="Rectangle 403">
            <a:extLst>
              <a:ext uri="{FF2B5EF4-FFF2-40B4-BE49-F238E27FC236}">
                <a16:creationId xmlns:a16="http://schemas.microsoft.com/office/drawing/2014/main" id="{9C6588FD-B5A0-C7DE-4FC4-3E211CB35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9025" y="711199"/>
            <a:ext cx="528638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omen attracted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5" name="Rectangle 404">
            <a:extLst>
              <a:ext uri="{FF2B5EF4-FFF2-40B4-BE49-F238E27FC236}">
                <a16:creationId xmlns:a16="http://schemas.microsoft.com/office/drawing/2014/main" id="{2D8064E6-8789-72DF-3B09-28E9EE7201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9650" y="800099"/>
            <a:ext cx="619125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women, but not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6" name="Rectangle 405">
            <a:extLst>
              <a:ext uri="{FF2B5EF4-FFF2-40B4-BE49-F238E27FC236}">
                <a16:creationId xmlns:a16="http://schemas.microsoft.com/office/drawing/2014/main" id="{7F6857AE-A45B-36A9-A696-F997CE81A8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1888" y="887412"/>
            <a:ext cx="393700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exclusively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407">
            <a:extLst>
              <a:ext uri="{FF2B5EF4-FFF2-40B4-BE49-F238E27FC236}">
                <a16:creationId xmlns:a16="http://schemas.microsoft.com/office/drawing/2014/main" id="{5EEE4599-00EA-9490-9B4C-1BDFEF0DF5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7787" y="714374"/>
            <a:ext cx="487363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Men attracted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408">
            <a:extLst>
              <a:ext uri="{FF2B5EF4-FFF2-40B4-BE49-F238E27FC236}">
                <a16:creationId xmlns:a16="http://schemas.microsoft.com/office/drawing/2014/main" id="{61BFE5BB-D837-C5A7-2BF5-DE8794737C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8737" y="800099"/>
            <a:ext cx="527050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men, but not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409">
            <a:extLst>
              <a:ext uri="{FF2B5EF4-FFF2-40B4-BE49-F238E27FC236}">
                <a16:creationId xmlns:a16="http://schemas.microsoft.com/office/drawing/2014/main" id="{350EDBAD-441B-5808-E344-D2DB64ECDF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4937" y="887412"/>
            <a:ext cx="393700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exclusively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410">
            <a:extLst>
              <a:ext uri="{FF2B5EF4-FFF2-40B4-BE49-F238E27FC236}">
                <a16:creationId xmlns:a16="http://schemas.microsoft.com/office/drawing/2014/main" id="{B04A9BE6-53AC-588B-53E9-FE2A1FCA75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8175" y="555624"/>
            <a:ext cx="492125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Diamoric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411">
            <a:extLst>
              <a:ext uri="{FF2B5EF4-FFF2-40B4-BE49-F238E27FC236}">
                <a16:creationId xmlns:a16="http://schemas.microsoft.com/office/drawing/2014/main" id="{294D0AF3-68D2-9FE7-7191-A30C75CE32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2125" y="717549"/>
            <a:ext cx="706438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Non-binary attracted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412">
            <a:extLst>
              <a:ext uri="{FF2B5EF4-FFF2-40B4-BE49-F238E27FC236}">
                <a16:creationId xmlns:a16="http://schemas.microsoft.com/office/drawing/2014/main" id="{62DECEF9-B0B9-669E-FFDA-E1BDA30D12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1012" y="804862"/>
            <a:ext cx="428625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non-binar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413">
            <a:extLst>
              <a:ext uri="{FF2B5EF4-FFF2-40B4-BE49-F238E27FC236}">
                <a16:creationId xmlns:a16="http://schemas.microsoft.com/office/drawing/2014/main" id="{86ED5CA6-CEC1-BDD8-757D-5178896861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9950" y="804862"/>
            <a:ext cx="68263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y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414">
            <a:extLst>
              <a:ext uri="{FF2B5EF4-FFF2-40B4-BE49-F238E27FC236}">
                <a16:creationId xmlns:a16="http://schemas.microsoft.com/office/drawing/2014/main" id="{54D1D474-E7E2-C49E-3660-3BB59868AF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0112" y="804862"/>
            <a:ext cx="301625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but not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415">
            <a:extLst>
              <a:ext uri="{FF2B5EF4-FFF2-40B4-BE49-F238E27FC236}">
                <a16:creationId xmlns:a16="http://schemas.microsoft.com/office/drawing/2014/main" id="{EAA5E945-17B6-AD3A-E574-83E0A4DCF3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7700" y="893762"/>
            <a:ext cx="393700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exclusively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416">
            <a:extLst>
              <a:ext uri="{FF2B5EF4-FFF2-40B4-BE49-F238E27FC236}">
                <a16:creationId xmlns:a16="http://schemas.microsoft.com/office/drawing/2014/main" id="{03A63565-CE7E-C6E0-492D-351BE1EF9B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1837" y="2551112"/>
            <a:ext cx="35083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Lesbian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417">
            <a:extLst>
              <a:ext uri="{FF2B5EF4-FFF2-40B4-BE49-F238E27FC236}">
                <a16:creationId xmlns:a16="http://schemas.microsoft.com/office/drawing/2014/main" id="{FFACD55B-C998-8F8F-21EA-4162ECE7D9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7462" y="2551112"/>
            <a:ext cx="20161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Gay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33">
            <a:extLst>
              <a:ext uri="{FF2B5EF4-FFF2-40B4-BE49-F238E27FC236}">
                <a16:creationId xmlns:a16="http://schemas.microsoft.com/office/drawing/2014/main" id="{E93E23B9-15AD-1D75-B21A-627EA4A234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5737" y="6499225"/>
            <a:ext cx="2981137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InvisibleCakeSociety.com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462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roup 102">
            <a:extLst>
              <a:ext uri="{FF2B5EF4-FFF2-40B4-BE49-F238E27FC236}">
                <a16:creationId xmlns:a16="http://schemas.microsoft.com/office/drawing/2014/main" id="{585FCA9A-3140-D75E-425B-95C7B27210E7}"/>
              </a:ext>
            </a:extLst>
          </p:cNvPr>
          <p:cNvGrpSpPr/>
          <p:nvPr/>
        </p:nvGrpSpPr>
        <p:grpSpPr>
          <a:xfrm>
            <a:off x="1066799" y="831716"/>
            <a:ext cx="8579225" cy="5214982"/>
            <a:chOff x="904875" y="473969"/>
            <a:chExt cx="5139666" cy="3474143"/>
          </a:xfrm>
        </p:grpSpPr>
        <p:pic>
          <p:nvPicPr>
            <p:cNvPr id="85" name="Picture 399">
              <a:extLst>
                <a:ext uri="{FF2B5EF4-FFF2-40B4-BE49-F238E27FC236}">
                  <a16:creationId xmlns:a16="http://schemas.microsoft.com/office/drawing/2014/main" id="{8B3588F0-0F78-E49D-790F-A4A2A2F4672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904875" y="473969"/>
              <a:ext cx="2346459" cy="860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Freeform 13">
              <a:extLst>
                <a:ext uri="{FF2B5EF4-FFF2-40B4-BE49-F238E27FC236}">
                  <a16:creationId xmlns:a16="http://schemas.microsoft.com/office/drawing/2014/main" id="{505CDC02-09EB-AC02-C65F-E85C1F19AB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6250" y="1846183"/>
              <a:ext cx="623888" cy="317500"/>
            </a:xfrm>
            <a:custGeom>
              <a:avLst/>
              <a:gdLst>
                <a:gd name="T0" fmla="*/ 3 w 393"/>
                <a:gd name="T1" fmla="*/ 2 h 200"/>
                <a:gd name="T2" fmla="*/ 3 w 393"/>
                <a:gd name="T3" fmla="*/ 5 h 200"/>
                <a:gd name="T4" fmla="*/ 387 w 393"/>
                <a:gd name="T5" fmla="*/ 5 h 200"/>
                <a:gd name="T6" fmla="*/ 387 w 393"/>
                <a:gd name="T7" fmla="*/ 195 h 200"/>
                <a:gd name="T8" fmla="*/ 6 w 393"/>
                <a:gd name="T9" fmla="*/ 195 h 200"/>
                <a:gd name="T10" fmla="*/ 6 w 393"/>
                <a:gd name="T11" fmla="*/ 2 h 200"/>
                <a:gd name="T12" fmla="*/ 3 w 393"/>
                <a:gd name="T13" fmla="*/ 2 h 200"/>
                <a:gd name="T14" fmla="*/ 3 w 393"/>
                <a:gd name="T15" fmla="*/ 5 h 200"/>
                <a:gd name="T16" fmla="*/ 3 w 393"/>
                <a:gd name="T17" fmla="*/ 2 h 200"/>
                <a:gd name="T18" fmla="*/ 0 w 393"/>
                <a:gd name="T19" fmla="*/ 2 h 200"/>
                <a:gd name="T20" fmla="*/ 0 w 393"/>
                <a:gd name="T21" fmla="*/ 200 h 200"/>
                <a:gd name="T22" fmla="*/ 393 w 393"/>
                <a:gd name="T23" fmla="*/ 200 h 200"/>
                <a:gd name="T24" fmla="*/ 393 w 393"/>
                <a:gd name="T25" fmla="*/ 0 h 200"/>
                <a:gd name="T26" fmla="*/ 0 w 393"/>
                <a:gd name="T27" fmla="*/ 0 h 200"/>
                <a:gd name="T28" fmla="*/ 0 w 393"/>
                <a:gd name="T29" fmla="*/ 2 h 200"/>
                <a:gd name="T30" fmla="*/ 3 w 393"/>
                <a:gd name="T31" fmla="*/ 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3" h="200">
                  <a:moveTo>
                    <a:pt x="3" y="2"/>
                  </a:moveTo>
                  <a:lnTo>
                    <a:pt x="3" y="5"/>
                  </a:lnTo>
                  <a:lnTo>
                    <a:pt x="387" y="5"/>
                  </a:lnTo>
                  <a:lnTo>
                    <a:pt x="387" y="195"/>
                  </a:lnTo>
                  <a:lnTo>
                    <a:pt x="6" y="195"/>
                  </a:lnTo>
                  <a:lnTo>
                    <a:pt x="6" y="2"/>
                  </a:lnTo>
                  <a:lnTo>
                    <a:pt x="3" y="2"/>
                  </a:lnTo>
                  <a:lnTo>
                    <a:pt x="3" y="5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200"/>
                  </a:lnTo>
                  <a:lnTo>
                    <a:pt x="393" y="200"/>
                  </a:lnTo>
                  <a:lnTo>
                    <a:pt x="393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3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15">
              <a:extLst>
                <a:ext uri="{FF2B5EF4-FFF2-40B4-BE49-F238E27FC236}">
                  <a16:creationId xmlns:a16="http://schemas.microsoft.com/office/drawing/2014/main" id="{2B1F2E2F-ADAF-3A4B-3AA0-EAF328C3D2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8400" y="1846183"/>
              <a:ext cx="623888" cy="320675"/>
            </a:xfrm>
            <a:custGeom>
              <a:avLst/>
              <a:gdLst>
                <a:gd name="T0" fmla="*/ 3 w 393"/>
                <a:gd name="T1" fmla="*/ 2 h 202"/>
                <a:gd name="T2" fmla="*/ 3 w 393"/>
                <a:gd name="T3" fmla="*/ 5 h 202"/>
                <a:gd name="T4" fmla="*/ 387 w 393"/>
                <a:gd name="T5" fmla="*/ 5 h 202"/>
                <a:gd name="T6" fmla="*/ 387 w 393"/>
                <a:gd name="T7" fmla="*/ 196 h 202"/>
                <a:gd name="T8" fmla="*/ 6 w 393"/>
                <a:gd name="T9" fmla="*/ 196 h 202"/>
                <a:gd name="T10" fmla="*/ 6 w 393"/>
                <a:gd name="T11" fmla="*/ 2 h 202"/>
                <a:gd name="T12" fmla="*/ 3 w 393"/>
                <a:gd name="T13" fmla="*/ 2 h 202"/>
                <a:gd name="T14" fmla="*/ 3 w 393"/>
                <a:gd name="T15" fmla="*/ 5 h 202"/>
                <a:gd name="T16" fmla="*/ 3 w 393"/>
                <a:gd name="T17" fmla="*/ 2 h 202"/>
                <a:gd name="T18" fmla="*/ 0 w 393"/>
                <a:gd name="T19" fmla="*/ 2 h 202"/>
                <a:gd name="T20" fmla="*/ 0 w 393"/>
                <a:gd name="T21" fmla="*/ 202 h 202"/>
                <a:gd name="T22" fmla="*/ 393 w 393"/>
                <a:gd name="T23" fmla="*/ 202 h 202"/>
                <a:gd name="T24" fmla="*/ 393 w 393"/>
                <a:gd name="T25" fmla="*/ 0 h 202"/>
                <a:gd name="T26" fmla="*/ 0 w 393"/>
                <a:gd name="T27" fmla="*/ 0 h 202"/>
                <a:gd name="T28" fmla="*/ 0 w 393"/>
                <a:gd name="T29" fmla="*/ 2 h 202"/>
                <a:gd name="T30" fmla="*/ 3 w 393"/>
                <a:gd name="T31" fmla="*/ 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3" h="202">
                  <a:moveTo>
                    <a:pt x="3" y="2"/>
                  </a:moveTo>
                  <a:lnTo>
                    <a:pt x="3" y="5"/>
                  </a:lnTo>
                  <a:lnTo>
                    <a:pt x="387" y="5"/>
                  </a:lnTo>
                  <a:lnTo>
                    <a:pt x="387" y="196"/>
                  </a:lnTo>
                  <a:lnTo>
                    <a:pt x="6" y="196"/>
                  </a:lnTo>
                  <a:lnTo>
                    <a:pt x="6" y="2"/>
                  </a:lnTo>
                  <a:lnTo>
                    <a:pt x="3" y="2"/>
                  </a:lnTo>
                  <a:lnTo>
                    <a:pt x="3" y="5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202"/>
                  </a:lnTo>
                  <a:lnTo>
                    <a:pt x="393" y="202"/>
                  </a:lnTo>
                  <a:lnTo>
                    <a:pt x="393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3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37">
              <a:extLst>
                <a:ext uri="{FF2B5EF4-FFF2-40B4-BE49-F238E27FC236}">
                  <a16:creationId xmlns:a16="http://schemas.microsoft.com/office/drawing/2014/main" id="{787A1DB6-90FA-5E0E-5ABE-72D4011F77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9938" y="1792286"/>
              <a:ext cx="650875" cy="314325"/>
            </a:xfrm>
            <a:custGeom>
              <a:avLst/>
              <a:gdLst>
                <a:gd name="T0" fmla="*/ 3 w 410"/>
                <a:gd name="T1" fmla="*/ 3 h 198"/>
                <a:gd name="T2" fmla="*/ 3 w 410"/>
                <a:gd name="T3" fmla="*/ 6 h 198"/>
                <a:gd name="T4" fmla="*/ 405 w 410"/>
                <a:gd name="T5" fmla="*/ 6 h 198"/>
                <a:gd name="T6" fmla="*/ 405 w 410"/>
                <a:gd name="T7" fmla="*/ 192 h 198"/>
                <a:gd name="T8" fmla="*/ 6 w 410"/>
                <a:gd name="T9" fmla="*/ 192 h 198"/>
                <a:gd name="T10" fmla="*/ 6 w 410"/>
                <a:gd name="T11" fmla="*/ 3 h 198"/>
                <a:gd name="T12" fmla="*/ 3 w 410"/>
                <a:gd name="T13" fmla="*/ 3 h 198"/>
                <a:gd name="T14" fmla="*/ 3 w 410"/>
                <a:gd name="T15" fmla="*/ 6 h 198"/>
                <a:gd name="T16" fmla="*/ 3 w 410"/>
                <a:gd name="T17" fmla="*/ 3 h 198"/>
                <a:gd name="T18" fmla="*/ 0 w 410"/>
                <a:gd name="T19" fmla="*/ 3 h 198"/>
                <a:gd name="T20" fmla="*/ 0 w 410"/>
                <a:gd name="T21" fmla="*/ 198 h 198"/>
                <a:gd name="T22" fmla="*/ 410 w 410"/>
                <a:gd name="T23" fmla="*/ 198 h 198"/>
                <a:gd name="T24" fmla="*/ 410 w 410"/>
                <a:gd name="T25" fmla="*/ 0 h 198"/>
                <a:gd name="T26" fmla="*/ 0 w 410"/>
                <a:gd name="T27" fmla="*/ 0 h 198"/>
                <a:gd name="T28" fmla="*/ 0 w 410"/>
                <a:gd name="T29" fmla="*/ 3 h 198"/>
                <a:gd name="T30" fmla="*/ 3 w 410"/>
                <a:gd name="T31" fmla="*/ 3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10" h="198">
                  <a:moveTo>
                    <a:pt x="3" y="3"/>
                  </a:moveTo>
                  <a:lnTo>
                    <a:pt x="3" y="6"/>
                  </a:lnTo>
                  <a:lnTo>
                    <a:pt x="405" y="6"/>
                  </a:lnTo>
                  <a:lnTo>
                    <a:pt x="405" y="192"/>
                  </a:lnTo>
                  <a:lnTo>
                    <a:pt x="6" y="192"/>
                  </a:lnTo>
                  <a:lnTo>
                    <a:pt x="6" y="3"/>
                  </a:lnTo>
                  <a:lnTo>
                    <a:pt x="3" y="3"/>
                  </a:lnTo>
                  <a:lnTo>
                    <a:pt x="3" y="6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198"/>
                  </a:lnTo>
                  <a:lnTo>
                    <a:pt x="410" y="198"/>
                  </a:lnTo>
                  <a:lnTo>
                    <a:pt x="41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38">
              <a:extLst>
                <a:ext uri="{FF2B5EF4-FFF2-40B4-BE49-F238E27FC236}">
                  <a16:creationId xmlns:a16="http://schemas.microsoft.com/office/drawing/2014/main" id="{84C07BF3-DCEE-303B-9A31-533B8ECCEA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4383" y="1841499"/>
              <a:ext cx="248199" cy="11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To my</a:t>
              </a:r>
              <a:endPara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Rectangle 39">
              <a:extLst>
                <a:ext uri="{FF2B5EF4-FFF2-40B4-BE49-F238E27FC236}">
                  <a16:creationId xmlns:a16="http://schemas.microsoft.com/office/drawing/2014/main" id="{6C935502-4D3C-0A2B-EAED-7973B42968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0571" y="1949449"/>
              <a:ext cx="280156" cy="11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gender</a:t>
              </a:r>
              <a:endPara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Freeform 40">
              <a:extLst>
                <a:ext uri="{FF2B5EF4-FFF2-40B4-BE49-F238E27FC236}">
                  <a16:creationId xmlns:a16="http://schemas.microsoft.com/office/drawing/2014/main" id="{4C5CBC5E-DE08-ADBF-A0B3-C0D6FA18A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0400" y="2349499"/>
              <a:ext cx="411163" cy="506413"/>
            </a:xfrm>
            <a:custGeom>
              <a:avLst/>
              <a:gdLst>
                <a:gd name="T0" fmla="*/ 27 w 180"/>
                <a:gd name="T1" fmla="*/ 0 h 222"/>
                <a:gd name="T2" fmla="*/ 153 w 180"/>
                <a:gd name="T3" fmla="*/ 0 h 222"/>
                <a:gd name="T4" fmla="*/ 158 w 180"/>
                <a:gd name="T5" fmla="*/ 1 h 222"/>
                <a:gd name="T6" fmla="*/ 163 w 180"/>
                <a:gd name="T7" fmla="*/ 2 h 222"/>
                <a:gd name="T8" fmla="*/ 168 w 180"/>
                <a:gd name="T9" fmla="*/ 5 h 222"/>
                <a:gd name="T10" fmla="*/ 172 w 180"/>
                <a:gd name="T11" fmla="*/ 8 h 222"/>
                <a:gd name="T12" fmla="*/ 175 w 180"/>
                <a:gd name="T13" fmla="*/ 12 h 222"/>
                <a:gd name="T14" fmla="*/ 177 w 180"/>
                <a:gd name="T15" fmla="*/ 17 h 222"/>
                <a:gd name="T16" fmla="*/ 179 w 180"/>
                <a:gd name="T17" fmla="*/ 22 h 222"/>
                <a:gd name="T18" fmla="*/ 180 w 180"/>
                <a:gd name="T19" fmla="*/ 27 h 222"/>
                <a:gd name="T20" fmla="*/ 180 w 180"/>
                <a:gd name="T21" fmla="*/ 196 h 222"/>
                <a:gd name="T22" fmla="*/ 179 w 180"/>
                <a:gd name="T23" fmla="*/ 201 h 222"/>
                <a:gd name="T24" fmla="*/ 177 w 180"/>
                <a:gd name="T25" fmla="*/ 206 h 222"/>
                <a:gd name="T26" fmla="*/ 175 w 180"/>
                <a:gd name="T27" fmla="*/ 210 h 222"/>
                <a:gd name="T28" fmla="*/ 172 w 180"/>
                <a:gd name="T29" fmla="*/ 214 h 222"/>
                <a:gd name="T30" fmla="*/ 168 w 180"/>
                <a:gd name="T31" fmla="*/ 218 h 222"/>
                <a:gd name="T32" fmla="*/ 163 w 180"/>
                <a:gd name="T33" fmla="*/ 220 h 222"/>
                <a:gd name="T34" fmla="*/ 158 w 180"/>
                <a:gd name="T35" fmla="*/ 222 h 222"/>
                <a:gd name="T36" fmla="*/ 153 w 180"/>
                <a:gd name="T37" fmla="*/ 222 h 222"/>
                <a:gd name="T38" fmla="*/ 27 w 180"/>
                <a:gd name="T39" fmla="*/ 222 h 222"/>
                <a:gd name="T40" fmla="*/ 22 w 180"/>
                <a:gd name="T41" fmla="*/ 222 h 222"/>
                <a:gd name="T42" fmla="*/ 17 w 180"/>
                <a:gd name="T43" fmla="*/ 220 h 222"/>
                <a:gd name="T44" fmla="*/ 12 w 180"/>
                <a:gd name="T45" fmla="*/ 218 h 222"/>
                <a:gd name="T46" fmla="*/ 8 w 180"/>
                <a:gd name="T47" fmla="*/ 214 h 222"/>
                <a:gd name="T48" fmla="*/ 5 w 180"/>
                <a:gd name="T49" fmla="*/ 210 h 222"/>
                <a:gd name="T50" fmla="*/ 3 w 180"/>
                <a:gd name="T51" fmla="*/ 206 h 222"/>
                <a:gd name="T52" fmla="*/ 1 w 180"/>
                <a:gd name="T53" fmla="*/ 201 h 222"/>
                <a:gd name="T54" fmla="*/ 0 w 180"/>
                <a:gd name="T55" fmla="*/ 196 h 222"/>
                <a:gd name="T56" fmla="*/ 0 w 180"/>
                <a:gd name="T57" fmla="*/ 27 h 222"/>
                <a:gd name="T58" fmla="*/ 1 w 180"/>
                <a:gd name="T59" fmla="*/ 22 h 222"/>
                <a:gd name="T60" fmla="*/ 3 w 180"/>
                <a:gd name="T61" fmla="*/ 17 h 222"/>
                <a:gd name="T62" fmla="*/ 5 w 180"/>
                <a:gd name="T63" fmla="*/ 12 h 222"/>
                <a:gd name="T64" fmla="*/ 8 w 180"/>
                <a:gd name="T65" fmla="*/ 8 h 222"/>
                <a:gd name="T66" fmla="*/ 12 w 180"/>
                <a:gd name="T67" fmla="*/ 5 h 222"/>
                <a:gd name="T68" fmla="*/ 17 w 180"/>
                <a:gd name="T69" fmla="*/ 2 h 222"/>
                <a:gd name="T70" fmla="*/ 22 w 180"/>
                <a:gd name="T71" fmla="*/ 1 h 222"/>
                <a:gd name="T72" fmla="*/ 27 w 180"/>
                <a:gd name="T73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0" h="222">
                  <a:moveTo>
                    <a:pt x="27" y="0"/>
                  </a:moveTo>
                  <a:cubicBezTo>
                    <a:pt x="153" y="0"/>
                    <a:pt x="153" y="0"/>
                    <a:pt x="153" y="0"/>
                  </a:cubicBezTo>
                  <a:cubicBezTo>
                    <a:pt x="154" y="0"/>
                    <a:pt x="156" y="1"/>
                    <a:pt x="158" y="1"/>
                  </a:cubicBezTo>
                  <a:cubicBezTo>
                    <a:pt x="160" y="1"/>
                    <a:pt x="161" y="2"/>
                    <a:pt x="163" y="2"/>
                  </a:cubicBezTo>
                  <a:cubicBezTo>
                    <a:pt x="165" y="3"/>
                    <a:pt x="166" y="4"/>
                    <a:pt x="168" y="5"/>
                  </a:cubicBezTo>
                  <a:cubicBezTo>
                    <a:pt x="169" y="6"/>
                    <a:pt x="170" y="7"/>
                    <a:pt x="172" y="8"/>
                  </a:cubicBezTo>
                  <a:cubicBezTo>
                    <a:pt x="173" y="9"/>
                    <a:pt x="174" y="11"/>
                    <a:pt x="175" y="12"/>
                  </a:cubicBezTo>
                  <a:cubicBezTo>
                    <a:pt x="176" y="14"/>
                    <a:pt x="177" y="15"/>
                    <a:pt x="177" y="17"/>
                  </a:cubicBezTo>
                  <a:cubicBezTo>
                    <a:pt x="178" y="18"/>
                    <a:pt x="179" y="20"/>
                    <a:pt x="179" y="22"/>
                  </a:cubicBezTo>
                  <a:cubicBezTo>
                    <a:pt x="179" y="24"/>
                    <a:pt x="180" y="25"/>
                    <a:pt x="180" y="27"/>
                  </a:cubicBezTo>
                  <a:cubicBezTo>
                    <a:pt x="180" y="196"/>
                    <a:pt x="180" y="196"/>
                    <a:pt x="180" y="196"/>
                  </a:cubicBezTo>
                  <a:cubicBezTo>
                    <a:pt x="180" y="197"/>
                    <a:pt x="179" y="199"/>
                    <a:pt x="179" y="201"/>
                  </a:cubicBezTo>
                  <a:cubicBezTo>
                    <a:pt x="179" y="202"/>
                    <a:pt x="178" y="204"/>
                    <a:pt x="177" y="206"/>
                  </a:cubicBezTo>
                  <a:cubicBezTo>
                    <a:pt x="177" y="207"/>
                    <a:pt x="176" y="209"/>
                    <a:pt x="175" y="210"/>
                  </a:cubicBezTo>
                  <a:cubicBezTo>
                    <a:pt x="174" y="212"/>
                    <a:pt x="173" y="213"/>
                    <a:pt x="172" y="214"/>
                  </a:cubicBezTo>
                  <a:cubicBezTo>
                    <a:pt x="170" y="216"/>
                    <a:pt x="169" y="217"/>
                    <a:pt x="168" y="218"/>
                  </a:cubicBezTo>
                  <a:cubicBezTo>
                    <a:pt x="166" y="219"/>
                    <a:pt x="165" y="219"/>
                    <a:pt x="163" y="220"/>
                  </a:cubicBezTo>
                  <a:cubicBezTo>
                    <a:pt x="161" y="221"/>
                    <a:pt x="160" y="221"/>
                    <a:pt x="158" y="222"/>
                  </a:cubicBezTo>
                  <a:cubicBezTo>
                    <a:pt x="156" y="222"/>
                    <a:pt x="154" y="222"/>
                    <a:pt x="153" y="222"/>
                  </a:cubicBezTo>
                  <a:cubicBezTo>
                    <a:pt x="27" y="222"/>
                    <a:pt x="27" y="222"/>
                    <a:pt x="27" y="222"/>
                  </a:cubicBezTo>
                  <a:cubicBezTo>
                    <a:pt x="26" y="222"/>
                    <a:pt x="24" y="222"/>
                    <a:pt x="22" y="222"/>
                  </a:cubicBezTo>
                  <a:cubicBezTo>
                    <a:pt x="20" y="221"/>
                    <a:pt x="19" y="221"/>
                    <a:pt x="17" y="220"/>
                  </a:cubicBezTo>
                  <a:cubicBezTo>
                    <a:pt x="15" y="219"/>
                    <a:pt x="14" y="219"/>
                    <a:pt x="12" y="218"/>
                  </a:cubicBezTo>
                  <a:cubicBezTo>
                    <a:pt x="11" y="217"/>
                    <a:pt x="10" y="216"/>
                    <a:pt x="8" y="214"/>
                  </a:cubicBezTo>
                  <a:cubicBezTo>
                    <a:pt x="7" y="213"/>
                    <a:pt x="6" y="212"/>
                    <a:pt x="5" y="210"/>
                  </a:cubicBezTo>
                  <a:cubicBezTo>
                    <a:pt x="4" y="209"/>
                    <a:pt x="3" y="207"/>
                    <a:pt x="3" y="206"/>
                  </a:cubicBezTo>
                  <a:cubicBezTo>
                    <a:pt x="2" y="204"/>
                    <a:pt x="1" y="202"/>
                    <a:pt x="1" y="201"/>
                  </a:cubicBezTo>
                  <a:cubicBezTo>
                    <a:pt x="1" y="199"/>
                    <a:pt x="0" y="197"/>
                    <a:pt x="0" y="19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5"/>
                    <a:pt x="1" y="24"/>
                    <a:pt x="1" y="22"/>
                  </a:cubicBezTo>
                  <a:cubicBezTo>
                    <a:pt x="1" y="20"/>
                    <a:pt x="2" y="18"/>
                    <a:pt x="3" y="17"/>
                  </a:cubicBezTo>
                  <a:cubicBezTo>
                    <a:pt x="3" y="15"/>
                    <a:pt x="4" y="14"/>
                    <a:pt x="5" y="12"/>
                  </a:cubicBezTo>
                  <a:cubicBezTo>
                    <a:pt x="6" y="11"/>
                    <a:pt x="7" y="9"/>
                    <a:pt x="8" y="8"/>
                  </a:cubicBezTo>
                  <a:cubicBezTo>
                    <a:pt x="10" y="7"/>
                    <a:pt x="11" y="6"/>
                    <a:pt x="12" y="5"/>
                  </a:cubicBezTo>
                  <a:cubicBezTo>
                    <a:pt x="14" y="4"/>
                    <a:pt x="15" y="3"/>
                    <a:pt x="17" y="2"/>
                  </a:cubicBezTo>
                  <a:cubicBezTo>
                    <a:pt x="19" y="2"/>
                    <a:pt x="20" y="1"/>
                    <a:pt x="22" y="1"/>
                  </a:cubicBezTo>
                  <a:cubicBezTo>
                    <a:pt x="24" y="1"/>
                    <a:pt x="26" y="0"/>
                    <a:pt x="27" y="0"/>
                  </a:cubicBezTo>
                  <a:close/>
                </a:path>
              </a:pathLst>
            </a:custGeom>
            <a:solidFill>
              <a:srgbClr val="F8CE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41">
              <a:extLst>
                <a:ext uri="{FF2B5EF4-FFF2-40B4-BE49-F238E27FC236}">
                  <a16:creationId xmlns:a16="http://schemas.microsoft.com/office/drawing/2014/main" id="{62680F83-1FAB-B977-A193-234F90D534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7225" y="2343149"/>
              <a:ext cx="417513" cy="519113"/>
            </a:xfrm>
            <a:custGeom>
              <a:avLst/>
              <a:gdLst>
                <a:gd name="T0" fmla="*/ 29 w 184"/>
                <a:gd name="T1" fmla="*/ 4 h 228"/>
                <a:gd name="T2" fmla="*/ 160 w 184"/>
                <a:gd name="T3" fmla="*/ 5 h 228"/>
                <a:gd name="T4" fmla="*/ 168 w 184"/>
                <a:gd name="T5" fmla="*/ 9 h 228"/>
                <a:gd name="T6" fmla="*/ 175 w 184"/>
                <a:gd name="T7" fmla="*/ 15 h 228"/>
                <a:gd name="T8" fmla="*/ 179 w 184"/>
                <a:gd name="T9" fmla="*/ 24 h 228"/>
                <a:gd name="T10" fmla="*/ 180 w 184"/>
                <a:gd name="T11" fmla="*/ 199 h 228"/>
                <a:gd name="T12" fmla="*/ 178 w 184"/>
                <a:gd name="T13" fmla="*/ 209 h 228"/>
                <a:gd name="T14" fmla="*/ 172 w 184"/>
                <a:gd name="T15" fmla="*/ 217 h 228"/>
                <a:gd name="T16" fmla="*/ 164 w 184"/>
                <a:gd name="T17" fmla="*/ 222 h 228"/>
                <a:gd name="T18" fmla="*/ 155 w 184"/>
                <a:gd name="T19" fmla="*/ 224 h 228"/>
                <a:gd name="T20" fmla="*/ 24 w 184"/>
                <a:gd name="T21" fmla="*/ 224 h 228"/>
                <a:gd name="T22" fmla="*/ 16 w 184"/>
                <a:gd name="T23" fmla="*/ 220 h 228"/>
                <a:gd name="T24" fmla="*/ 9 w 184"/>
                <a:gd name="T25" fmla="*/ 213 h 228"/>
                <a:gd name="T26" fmla="*/ 5 w 184"/>
                <a:gd name="T27" fmla="*/ 204 h 228"/>
                <a:gd name="T28" fmla="*/ 4 w 184"/>
                <a:gd name="T29" fmla="*/ 29 h 228"/>
                <a:gd name="T30" fmla="*/ 6 w 184"/>
                <a:gd name="T31" fmla="*/ 20 h 228"/>
                <a:gd name="T32" fmla="*/ 12 w 184"/>
                <a:gd name="T33" fmla="*/ 12 h 228"/>
                <a:gd name="T34" fmla="*/ 20 w 184"/>
                <a:gd name="T35" fmla="*/ 6 h 228"/>
                <a:gd name="T36" fmla="*/ 29 w 184"/>
                <a:gd name="T37" fmla="*/ 4 h 228"/>
                <a:gd name="T38" fmla="*/ 29 w 184"/>
                <a:gd name="T39" fmla="*/ 0 h 228"/>
                <a:gd name="T40" fmla="*/ 18 w 184"/>
                <a:gd name="T41" fmla="*/ 3 h 228"/>
                <a:gd name="T42" fmla="*/ 9 w 184"/>
                <a:gd name="T43" fmla="*/ 9 h 228"/>
                <a:gd name="T44" fmla="*/ 3 w 184"/>
                <a:gd name="T45" fmla="*/ 18 h 228"/>
                <a:gd name="T46" fmla="*/ 0 w 184"/>
                <a:gd name="T47" fmla="*/ 29 h 228"/>
                <a:gd name="T48" fmla="*/ 1 w 184"/>
                <a:gd name="T49" fmla="*/ 205 h 228"/>
                <a:gd name="T50" fmla="*/ 5 w 184"/>
                <a:gd name="T51" fmla="*/ 215 h 228"/>
                <a:gd name="T52" fmla="*/ 13 w 184"/>
                <a:gd name="T53" fmla="*/ 223 h 228"/>
                <a:gd name="T54" fmla="*/ 24 w 184"/>
                <a:gd name="T55" fmla="*/ 228 h 228"/>
                <a:gd name="T56" fmla="*/ 155 w 184"/>
                <a:gd name="T57" fmla="*/ 228 h 228"/>
                <a:gd name="T58" fmla="*/ 166 w 184"/>
                <a:gd name="T59" fmla="*/ 226 h 228"/>
                <a:gd name="T60" fmla="*/ 175 w 184"/>
                <a:gd name="T61" fmla="*/ 220 h 228"/>
                <a:gd name="T62" fmla="*/ 181 w 184"/>
                <a:gd name="T63" fmla="*/ 210 h 228"/>
                <a:gd name="T64" fmla="*/ 184 w 184"/>
                <a:gd name="T65" fmla="*/ 199 h 228"/>
                <a:gd name="T66" fmla="*/ 183 w 184"/>
                <a:gd name="T67" fmla="*/ 24 h 228"/>
                <a:gd name="T68" fmla="*/ 179 w 184"/>
                <a:gd name="T69" fmla="*/ 13 h 228"/>
                <a:gd name="T70" fmla="*/ 171 w 184"/>
                <a:gd name="T71" fmla="*/ 5 h 228"/>
                <a:gd name="T72" fmla="*/ 160 w 184"/>
                <a:gd name="T73" fmla="*/ 1 h 228"/>
                <a:gd name="T74" fmla="*/ 29 w 184"/>
                <a:gd name="T75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84" h="228">
                  <a:moveTo>
                    <a:pt x="29" y="2"/>
                  </a:moveTo>
                  <a:cubicBezTo>
                    <a:pt x="29" y="4"/>
                    <a:pt x="29" y="4"/>
                    <a:pt x="29" y="4"/>
                  </a:cubicBezTo>
                  <a:cubicBezTo>
                    <a:pt x="155" y="4"/>
                    <a:pt x="155" y="4"/>
                    <a:pt x="155" y="4"/>
                  </a:cubicBezTo>
                  <a:cubicBezTo>
                    <a:pt x="156" y="4"/>
                    <a:pt x="158" y="5"/>
                    <a:pt x="160" y="5"/>
                  </a:cubicBezTo>
                  <a:cubicBezTo>
                    <a:pt x="161" y="5"/>
                    <a:pt x="163" y="6"/>
                    <a:pt x="164" y="6"/>
                  </a:cubicBezTo>
                  <a:cubicBezTo>
                    <a:pt x="166" y="7"/>
                    <a:pt x="167" y="8"/>
                    <a:pt x="168" y="9"/>
                  </a:cubicBezTo>
                  <a:cubicBezTo>
                    <a:pt x="170" y="9"/>
                    <a:pt x="171" y="10"/>
                    <a:pt x="172" y="12"/>
                  </a:cubicBezTo>
                  <a:cubicBezTo>
                    <a:pt x="173" y="13"/>
                    <a:pt x="174" y="14"/>
                    <a:pt x="175" y="15"/>
                  </a:cubicBezTo>
                  <a:cubicBezTo>
                    <a:pt x="176" y="17"/>
                    <a:pt x="177" y="18"/>
                    <a:pt x="178" y="20"/>
                  </a:cubicBezTo>
                  <a:cubicBezTo>
                    <a:pt x="178" y="21"/>
                    <a:pt x="179" y="23"/>
                    <a:pt x="179" y="24"/>
                  </a:cubicBezTo>
                  <a:cubicBezTo>
                    <a:pt x="179" y="26"/>
                    <a:pt x="180" y="28"/>
                    <a:pt x="180" y="29"/>
                  </a:cubicBezTo>
                  <a:cubicBezTo>
                    <a:pt x="180" y="199"/>
                    <a:pt x="180" y="199"/>
                    <a:pt x="180" y="199"/>
                  </a:cubicBezTo>
                  <a:cubicBezTo>
                    <a:pt x="180" y="201"/>
                    <a:pt x="179" y="203"/>
                    <a:pt x="179" y="204"/>
                  </a:cubicBezTo>
                  <a:cubicBezTo>
                    <a:pt x="179" y="206"/>
                    <a:pt x="178" y="207"/>
                    <a:pt x="178" y="209"/>
                  </a:cubicBezTo>
                  <a:cubicBezTo>
                    <a:pt x="177" y="210"/>
                    <a:pt x="176" y="212"/>
                    <a:pt x="175" y="213"/>
                  </a:cubicBezTo>
                  <a:cubicBezTo>
                    <a:pt x="174" y="214"/>
                    <a:pt x="173" y="216"/>
                    <a:pt x="172" y="217"/>
                  </a:cubicBezTo>
                  <a:cubicBezTo>
                    <a:pt x="171" y="218"/>
                    <a:pt x="170" y="219"/>
                    <a:pt x="168" y="220"/>
                  </a:cubicBezTo>
                  <a:cubicBezTo>
                    <a:pt x="167" y="221"/>
                    <a:pt x="166" y="222"/>
                    <a:pt x="164" y="222"/>
                  </a:cubicBezTo>
                  <a:cubicBezTo>
                    <a:pt x="163" y="223"/>
                    <a:pt x="161" y="223"/>
                    <a:pt x="160" y="224"/>
                  </a:cubicBezTo>
                  <a:cubicBezTo>
                    <a:pt x="158" y="224"/>
                    <a:pt x="156" y="224"/>
                    <a:pt x="155" y="224"/>
                  </a:cubicBezTo>
                  <a:cubicBezTo>
                    <a:pt x="29" y="224"/>
                    <a:pt x="29" y="224"/>
                    <a:pt x="29" y="224"/>
                  </a:cubicBezTo>
                  <a:cubicBezTo>
                    <a:pt x="28" y="224"/>
                    <a:pt x="26" y="224"/>
                    <a:pt x="24" y="224"/>
                  </a:cubicBezTo>
                  <a:cubicBezTo>
                    <a:pt x="23" y="223"/>
                    <a:pt x="21" y="223"/>
                    <a:pt x="20" y="222"/>
                  </a:cubicBezTo>
                  <a:cubicBezTo>
                    <a:pt x="18" y="222"/>
                    <a:pt x="17" y="221"/>
                    <a:pt x="16" y="220"/>
                  </a:cubicBezTo>
                  <a:cubicBezTo>
                    <a:pt x="14" y="219"/>
                    <a:pt x="13" y="218"/>
                    <a:pt x="12" y="217"/>
                  </a:cubicBezTo>
                  <a:cubicBezTo>
                    <a:pt x="11" y="216"/>
                    <a:pt x="10" y="214"/>
                    <a:pt x="9" y="213"/>
                  </a:cubicBezTo>
                  <a:cubicBezTo>
                    <a:pt x="8" y="212"/>
                    <a:pt x="7" y="210"/>
                    <a:pt x="6" y="209"/>
                  </a:cubicBezTo>
                  <a:cubicBezTo>
                    <a:pt x="6" y="207"/>
                    <a:pt x="5" y="206"/>
                    <a:pt x="5" y="204"/>
                  </a:cubicBezTo>
                  <a:cubicBezTo>
                    <a:pt x="5" y="203"/>
                    <a:pt x="4" y="201"/>
                    <a:pt x="4" y="19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6"/>
                    <a:pt x="5" y="24"/>
                  </a:cubicBezTo>
                  <a:cubicBezTo>
                    <a:pt x="5" y="23"/>
                    <a:pt x="6" y="21"/>
                    <a:pt x="6" y="20"/>
                  </a:cubicBezTo>
                  <a:cubicBezTo>
                    <a:pt x="7" y="18"/>
                    <a:pt x="8" y="17"/>
                    <a:pt x="9" y="15"/>
                  </a:cubicBezTo>
                  <a:cubicBezTo>
                    <a:pt x="10" y="14"/>
                    <a:pt x="11" y="13"/>
                    <a:pt x="12" y="12"/>
                  </a:cubicBezTo>
                  <a:cubicBezTo>
                    <a:pt x="13" y="10"/>
                    <a:pt x="14" y="9"/>
                    <a:pt x="16" y="9"/>
                  </a:cubicBezTo>
                  <a:cubicBezTo>
                    <a:pt x="17" y="8"/>
                    <a:pt x="18" y="7"/>
                    <a:pt x="20" y="6"/>
                  </a:cubicBezTo>
                  <a:cubicBezTo>
                    <a:pt x="21" y="6"/>
                    <a:pt x="23" y="5"/>
                    <a:pt x="24" y="5"/>
                  </a:cubicBezTo>
                  <a:cubicBezTo>
                    <a:pt x="26" y="5"/>
                    <a:pt x="28" y="4"/>
                    <a:pt x="29" y="4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7" y="0"/>
                    <a:pt x="26" y="1"/>
                    <a:pt x="24" y="1"/>
                  </a:cubicBezTo>
                  <a:cubicBezTo>
                    <a:pt x="22" y="1"/>
                    <a:pt x="20" y="2"/>
                    <a:pt x="18" y="3"/>
                  </a:cubicBezTo>
                  <a:cubicBezTo>
                    <a:pt x="17" y="3"/>
                    <a:pt x="15" y="4"/>
                    <a:pt x="13" y="5"/>
                  </a:cubicBezTo>
                  <a:cubicBezTo>
                    <a:pt x="12" y="6"/>
                    <a:pt x="10" y="7"/>
                    <a:pt x="9" y="9"/>
                  </a:cubicBezTo>
                  <a:cubicBezTo>
                    <a:pt x="8" y="10"/>
                    <a:pt x="6" y="12"/>
                    <a:pt x="5" y="13"/>
                  </a:cubicBezTo>
                  <a:cubicBezTo>
                    <a:pt x="4" y="15"/>
                    <a:pt x="3" y="16"/>
                    <a:pt x="3" y="18"/>
                  </a:cubicBezTo>
                  <a:cubicBezTo>
                    <a:pt x="2" y="20"/>
                    <a:pt x="1" y="22"/>
                    <a:pt x="1" y="24"/>
                  </a:cubicBezTo>
                  <a:cubicBezTo>
                    <a:pt x="1" y="25"/>
                    <a:pt x="0" y="27"/>
                    <a:pt x="0" y="29"/>
                  </a:cubicBezTo>
                  <a:cubicBezTo>
                    <a:pt x="0" y="199"/>
                    <a:pt x="0" y="199"/>
                    <a:pt x="0" y="199"/>
                  </a:cubicBezTo>
                  <a:cubicBezTo>
                    <a:pt x="0" y="201"/>
                    <a:pt x="1" y="203"/>
                    <a:pt x="1" y="205"/>
                  </a:cubicBezTo>
                  <a:cubicBezTo>
                    <a:pt x="1" y="207"/>
                    <a:pt x="2" y="209"/>
                    <a:pt x="3" y="210"/>
                  </a:cubicBezTo>
                  <a:cubicBezTo>
                    <a:pt x="3" y="212"/>
                    <a:pt x="4" y="214"/>
                    <a:pt x="5" y="215"/>
                  </a:cubicBezTo>
                  <a:cubicBezTo>
                    <a:pt x="6" y="217"/>
                    <a:pt x="8" y="218"/>
                    <a:pt x="9" y="220"/>
                  </a:cubicBezTo>
                  <a:cubicBezTo>
                    <a:pt x="10" y="221"/>
                    <a:pt x="12" y="222"/>
                    <a:pt x="13" y="223"/>
                  </a:cubicBezTo>
                  <a:cubicBezTo>
                    <a:pt x="15" y="224"/>
                    <a:pt x="17" y="225"/>
                    <a:pt x="18" y="226"/>
                  </a:cubicBezTo>
                  <a:cubicBezTo>
                    <a:pt x="20" y="227"/>
                    <a:pt x="22" y="227"/>
                    <a:pt x="24" y="228"/>
                  </a:cubicBezTo>
                  <a:cubicBezTo>
                    <a:pt x="26" y="228"/>
                    <a:pt x="27" y="228"/>
                    <a:pt x="29" y="228"/>
                  </a:cubicBezTo>
                  <a:cubicBezTo>
                    <a:pt x="155" y="228"/>
                    <a:pt x="155" y="228"/>
                    <a:pt x="155" y="228"/>
                  </a:cubicBezTo>
                  <a:cubicBezTo>
                    <a:pt x="157" y="228"/>
                    <a:pt x="158" y="228"/>
                    <a:pt x="160" y="228"/>
                  </a:cubicBezTo>
                  <a:cubicBezTo>
                    <a:pt x="162" y="227"/>
                    <a:pt x="164" y="227"/>
                    <a:pt x="166" y="226"/>
                  </a:cubicBezTo>
                  <a:cubicBezTo>
                    <a:pt x="167" y="225"/>
                    <a:pt x="169" y="224"/>
                    <a:pt x="171" y="223"/>
                  </a:cubicBezTo>
                  <a:cubicBezTo>
                    <a:pt x="172" y="222"/>
                    <a:pt x="174" y="221"/>
                    <a:pt x="175" y="220"/>
                  </a:cubicBezTo>
                  <a:cubicBezTo>
                    <a:pt x="176" y="218"/>
                    <a:pt x="178" y="217"/>
                    <a:pt x="179" y="215"/>
                  </a:cubicBezTo>
                  <a:cubicBezTo>
                    <a:pt x="180" y="214"/>
                    <a:pt x="181" y="212"/>
                    <a:pt x="181" y="210"/>
                  </a:cubicBezTo>
                  <a:cubicBezTo>
                    <a:pt x="182" y="209"/>
                    <a:pt x="183" y="207"/>
                    <a:pt x="183" y="205"/>
                  </a:cubicBezTo>
                  <a:cubicBezTo>
                    <a:pt x="183" y="203"/>
                    <a:pt x="184" y="201"/>
                    <a:pt x="184" y="199"/>
                  </a:cubicBez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3" y="25"/>
                    <a:pt x="183" y="24"/>
                  </a:cubicBezTo>
                  <a:cubicBezTo>
                    <a:pt x="183" y="22"/>
                    <a:pt x="182" y="20"/>
                    <a:pt x="181" y="18"/>
                  </a:cubicBezTo>
                  <a:cubicBezTo>
                    <a:pt x="181" y="16"/>
                    <a:pt x="180" y="15"/>
                    <a:pt x="179" y="13"/>
                  </a:cubicBezTo>
                  <a:cubicBezTo>
                    <a:pt x="178" y="12"/>
                    <a:pt x="176" y="10"/>
                    <a:pt x="175" y="9"/>
                  </a:cubicBezTo>
                  <a:cubicBezTo>
                    <a:pt x="174" y="7"/>
                    <a:pt x="172" y="6"/>
                    <a:pt x="171" y="5"/>
                  </a:cubicBezTo>
                  <a:cubicBezTo>
                    <a:pt x="169" y="4"/>
                    <a:pt x="167" y="3"/>
                    <a:pt x="166" y="3"/>
                  </a:cubicBezTo>
                  <a:cubicBezTo>
                    <a:pt x="164" y="2"/>
                    <a:pt x="162" y="1"/>
                    <a:pt x="160" y="1"/>
                  </a:cubicBezTo>
                  <a:cubicBezTo>
                    <a:pt x="158" y="1"/>
                    <a:pt x="157" y="0"/>
                    <a:pt x="155" y="0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29" y="2"/>
                  </a:lnTo>
                  <a:close/>
                </a:path>
              </a:pathLst>
            </a:custGeom>
            <a:solidFill>
              <a:srgbClr val="B854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42">
              <a:extLst>
                <a:ext uri="{FF2B5EF4-FFF2-40B4-BE49-F238E27FC236}">
                  <a16:creationId xmlns:a16="http://schemas.microsoft.com/office/drawing/2014/main" id="{AEC16E13-5587-97BC-CE97-E68C448F2F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0938" y="2349499"/>
              <a:ext cx="406400" cy="506413"/>
            </a:xfrm>
            <a:custGeom>
              <a:avLst/>
              <a:gdLst>
                <a:gd name="T0" fmla="*/ 26 w 179"/>
                <a:gd name="T1" fmla="*/ 0 h 222"/>
                <a:gd name="T2" fmla="*/ 152 w 179"/>
                <a:gd name="T3" fmla="*/ 0 h 222"/>
                <a:gd name="T4" fmla="*/ 157 w 179"/>
                <a:gd name="T5" fmla="*/ 1 h 222"/>
                <a:gd name="T6" fmla="*/ 162 w 179"/>
                <a:gd name="T7" fmla="*/ 2 h 222"/>
                <a:gd name="T8" fmla="*/ 167 w 179"/>
                <a:gd name="T9" fmla="*/ 5 h 222"/>
                <a:gd name="T10" fmla="*/ 171 w 179"/>
                <a:gd name="T11" fmla="*/ 8 h 222"/>
                <a:gd name="T12" fmla="*/ 174 w 179"/>
                <a:gd name="T13" fmla="*/ 12 h 222"/>
                <a:gd name="T14" fmla="*/ 177 w 179"/>
                <a:gd name="T15" fmla="*/ 17 h 222"/>
                <a:gd name="T16" fmla="*/ 178 w 179"/>
                <a:gd name="T17" fmla="*/ 22 h 222"/>
                <a:gd name="T18" fmla="*/ 179 w 179"/>
                <a:gd name="T19" fmla="*/ 27 h 222"/>
                <a:gd name="T20" fmla="*/ 179 w 179"/>
                <a:gd name="T21" fmla="*/ 196 h 222"/>
                <a:gd name="T22" fmla="*/ 178 w 179"/>
                <a:gd name="T23" fmla="*/ 201 h 222"/>
                <a:gd name="T24" fmla="*/ 177 w 179"/>
                <a:gd name="T25" fmla="*/ 206 h 222"/>
                <a:gd name="T26" fmla="*/ 174 w 179"/>
                <a:gd name="T27" fmla="*/ 210 h 222"/>
                <a:gd name="T28" fmla="*/ 171 w 179"/>
                <a:gd name="T29" fmla="*/ 214 h 222"/>
                <a:gd name="T30" fmla="*/ 167 w 179"/>
                <a:gd name="T31" fmla="*/ 218 h 222"/>
                <a:gd name="T32" fmla="*/ 162 w 179"/>
                <a:gd name="T33" fmla="*/ 220 h 222"/>
                <a:gd name="T34" fmla="*/ 157 w 179"/>
                <a:gd name="T35" fmla="*/ 222 h 222"/>
                <a:gd name="T36" fmla="*/ 152 w 179"/>
                <a:gd name="T37" fmla="*/ 222 h 222"/>
                <a:gd name="T38" fmla="*/ 26 w 179"/>
                <a:gd name="T39" fmla="*/ 222 h 222"/>
                <a:gd name="T40" fmla="*/ 21 w 179"/>
                <a:gd name="T41" fmla="*/ 222 h 222"/>
                <a:gd name="T42" fmla="*/ 16 w 179"/>
                <a:gd name="T43" fmla="*/ 220 h 222"/>
                <a:gd name="T44" fmla="*/ 12 w 179"/>
                <a:gd name="T45" fmla="*/ 218 h 222"/>
                <a:gd name="T46" fmla="*/ 7 w 179"/>
                <a:gd name="T47" fmla="*/ 214 h 222"/>
                <a:gd name="T48" fmla="*/ 4 w 179"/>
                <a:gd name="T49" fmla="*/ 210 h 222"/>
                <a:gd name="T50" fmla="*/ 2 w 179"/>
                <a:gd name="T51" fmla="*/ 206 h 222"/>
                <a:gd name="T52" fmla="*/ 0 w 179"/>
                <a:gd name="T53" fmla="*/ 201 h 222"/>
                <a:gd name="T54" fmla="*/ 0 w 179"/>
                <a:gd name="T55" fmla="*/ 196 h 222"/>
                <a:gd name="T56" fmla="*/ 0 w 179"/>
                <a:gd name="T57" fmla="*/ 27 h 222"/>
                <a:gd name="T58" fmla="*/ 0 w 179"/>
                <a:gd name="T59" fmla="*/ 22 h 222"/>
                <a:gd name="T60" fmla="*/ 2 w 179"/>
                <a:gd name="T61" fmla="*/ 17 h 222"/>
                <a:gd name="T62" fmla="*/ 4 w 179"/>
                <a:gd name="T63" fmla="*/ 12 h 222"/>
                <a:gd name="T64" fmla="*/ 7 w 179"/>
                <a:gd name="T65" fmla="*/ 8 h 222"/>
                <a:gd name="T66" fmla="*/ 12 w 179"/>
                <a:gd name="T67" fmla="*/ 5 h 222"/>
                <a:gd name="T68" fmla="*/ 16 w 179"/>
                <a:gd name="T69" fmla="*/ 2 h 222"/>
                <a:gd name="T70" fmla="*/ 21 w 179"/>
                <a:gd name="T71" fmla="*/ 1 h 222"/>
                <a:gd name="T72" fmla="*/ 26 w 179"/>
                <a:gd name="T73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9" h="222">
                  <a:moveTo>
                    <a:pt x="26" y="0"/>
                  </a:moveTo>
                  <a:cubicBezTo>
                    <a:pt x="152" y="0"/>
                    <a:pt x="152" y="0"/>
                    <a:pt x="152" y="0"/>
                  </a:cubicBezTo>
                  <a:cubicBezTo>
                    <a:pt x="154" y="0"/>
                    <a:pt x="155" y="1"/>
                    <a:pt x="157" y="1"/>
                  </a:cubicBezTo>
                  <a:cubicBezTo>
                    <a:pt x="159" y="1"/>
                    <a:pt x="160" y="2"/>
                    <a:pt x="162" y="2"/>
                  </a:cubicBezTo>
                  <a:cubicBezTo>
                    <a:pt x="164" y="3"/>
                    <a:pt x="165" y="4"/>
                    <a:pt x="167" y="5"/>
                  </a:cubicBezTo>
                  <a:cubicBezTo>
                    <a:pt x="168" y="6"/>
                    <a:pt x="170" y="7"/>
                    <a:pt x="171" y="8"/>
                  </a:cubicBezTo>
                  <a:cubicBezTo>
                    <a:pt x="172" y="9"/>
                    <a:pt x="173" y="11"/>
                    <a:pt x="174" y="12"/>
                  </a:cubicBezTo>
                  <a:cubicBezTo>
                    <a:pt x="175" y="14"/>
                    <a:pt x="176" y="15"/>
                    <a:pt x="177" y="17"/>
                  </a:cubicBezTo>
                  <a:cubicBezTo>
                    <a:pt x="177" y="18"/>
                    <a:pt x="178" y="20"/>
                    <a:pt x="178" y="22"/>
                  </a:cubicBezTo>
                  <a:cubicBezTo>
                    <a:pt x="178" y="24"/>
                    <a:pt x="179" y="25"/>
                    <a:pt x="179" y="27"/>
                  </a:cubicBezTo>
                  <a:cubicBezTo>
                    <a:pt x="179" y="196"/>
                    <a:pt x="179" y="196"/>
                    <a:pt x="179" y="196"/>
                  </a:cubicBezTo>
                  <a:cubicBezTo>
                    <a:pt x="179" y="197"/>
                    <a:pt x="178" y="199"/>
                    <a:pt x="178" y="201"/>
                  </a:cubicBezTo>
                  <a:cubicBezTo>
                    <a:pt x="178" y="202"/>
                    <a:pt x="177" y="204"/>
                    <a:pt x="177" y="206"/>
                  </a:cubicBezTo>
                  <a:cubicBezTo>
                    <a:pt x="176" y="207"/>
                    <a:pt x="175" y="209"/>
                    <a:pt x="174" y="210"/>
                  </a:cubicBezTo>
                  <a:cubicBezTo>
                    <a:pt x="173" y="212"/>
                    <a:pt x="172" y="213"/>
                    <a:pt x="171" y="214"/>
                  </a:cubicBezTo>
                  <a:cubicBezTo>
                    <a:pt x="170" y="216"/>
                    <a:pt x="168" y="217"/>
                    <a:pt x="167" y="218"/>
                  </a:cubicBezTo>
                  <a:cubicBezTo>
                    <a:pt x="165" y="219"/>
                    <a:pt x="164" y="219"/>
                    <a:pt x="162" y="220"/>
                  </a:cubicBezTo>
                  <a:cubicBezTo>
                    <a:pt x="160" y="221"/>
                    <a:pt x="159" y="221"/>
                    <a:pt x="157" y="222"/>
                  </a:cubicBezTo>
                  <a:cubicBezTo>
                    <a:pt x="155" y="222"/>
                    <a:pt x="154" y="222"/>
                    <a:pt x="152" y="222"/>
                  </a:cubicBezTo>
                  <a:cubicBezTo>
                    <a:pt x="26" y="222"/>
                    <a:pt x="26" y="222"/>
                    <a:pt x="26" y="222"/>
                  </a:cubicBezTo>
                  <a:cubicBezTo>
                    <a:pt x="25" y="222"/>
                    <a:pt x="23" y="222"/>
                    <a:pt x="21" y="222"/>
                  </a:cubicBezTo>
                  <a:cubicBezTo>
                    <a:pt x="19" y="221"/>
                    <a:pt x="18" y="221"/>
                    <a:pt x="16" y="220"/>
                  </a:cubicBezTo>
                  <a:cubicBezTo>
                    <a:pt x="15" y="219"/>
                    <a:pt x="13" y="219"/>
                    <a:pt x="12" y="218"/>
                  </a:cubicBezTo>
                  <a:cubicBezTo>
                    <a:pt x="10" y="217"/>
                    <a:pt x="9" y="216"/>
                    <a:pt x="7" y="214"/>
                  </a:cubicBezTo>
                  <a:cubicBezTo>
                    <a:pt x="6" y="213"/>
                    <a:pt x="5" y="212"/>
                    <a:pt x="4" y="210"/>
                  </a:cubicBezTo>
                  <a:cubicBezTo>
                    <a:pt x="3" y="209"/>
                    <a:pt x="2" y="207"/>
                    <a:pt x="2" y="206"/>
                  </a:cubicBezTo>
                  <a:cubicBezTo>
                    <a:pt x="1" y="204"/>
                    <a:pt x="0" y="202"/>
                    <a:pt x="0" y="201"/>
                  </a:cubicBezTo>
                  <a:cubicBezTo>
                    <a:pt x="0" y="199"/>
                    <a:pt x="0" y="197"/>
                    <a:pt x="0" y="19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5"/>
                    <a:pt x="0" y="24"/>
                    <a:pt x="0" y="22"/>
                  </a:cubicBezTo>
                  <a:cubicBezTo>
                    <a:pt x="0" y="20"/>
                    <a:pt x="1" y="18"/>
                    <a:pt x="2" y="17"/>
                  </a:cubicBezTo>
                  <a:cubicBezTo>
                    <a:pt x="2" y="15"/>
                    <a:pt x="3" y="14"/>
                    <a:pt x="4" y="12"/>
                  </a:cubicBezTo>
                  <a:cubicBezTo>
                    <a:pt x="5" y="11"/>
                    <a:pt x="6" y="9"/>
                    <a:pt x="7" y="8"/>
                  </a:cubicBezTo>
                  <a:cubicBezTo>
                    <a:pt x="9" y="7"/>
                    <a:pt x="10" y="6"/>
                    <a:pt x="12" y="5"/>
                  </a:cubicBezTo>
                  <a:cubicBezTo>
                    <a:pt x="13" y="4"/>
                    <a:pt x="15" y="3"/>
                    <a:pt x="16" y="2"/>
                  </a:cubicBezTo>
                  <a:cubicBezTo>
                    <a:pt x="18" y="2"/>
                    <a:pt x="19" y="1"/>
                    <a:pt x="21" y="1"/>
                  </a:cubicBezTo>
                  <a:cubicBezTo>
                    <a:pt x="23" y="1"/>
                    <a:pt x="25" y="0"/>
                    <a:pt x="26" y="0"/>
                  </a:cubicBezTo>
                  <a:close/>
                </a:path>
              </a:pathLst>
            </a:custGeom>
            <a:solidFill>
              <a:srgbClr val="DAE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43">
              <a:extLst>
                <a:ext uri="{FF2B5EF4-FFF2-40B4-BE49-F238E27FC236}">
                  <a16:creationId xmlns:a16="http://schemas.microsoft.com/office/drawing/2014/main" id="{7D22ECE4-3D34-4A93-2837-E0D65C63B4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6175" y="2343149"/>
              <a:ext cx="415925" cy="519113"/>
            </a:xfrm>
            <a:custGeom>
              <a:avLst/>
              <a:gdLst>
                <a:gd name="T0" fmla="*/ 28 w 183"/>
                <a:gd name="T1" fmla="*/ 4 h 228"/>
                <a:gd name="T2" fmla="*/ 159 w 183"/>
                <a:gd name="T3" fmla="*/ 5 h 228"/>
                <a:gd name="T4" fmla="*/ 168 w 183"/>
                <a:gd name="T5" fmla="*/ 9 h 228"/>
                <a:gd name="T6" fmla="*/ 174 w 183"/>
                <a:gd name="T7" fmla="*/ 15 h 228"/>
                <a:gd name="T8" fmla="*/ 178 w 183"/>
                <a:gd name="T9" fmla="*/ 24 h 228"/>
                <a:gd name="T10" fmla="*/ 179 w 183"/>
                <a:gd name="T11" fmla="*/ 199 h 228"/>
                <a:gd name="T12" fmla="*/ 177 w 183"/>
                <a:gd name="T13" fmla="*/ 209 h 228"/>
                <a:gd name="T14" fmla="*/ 171 w 183"/>
                <a:gd name="T15" fmla="*/ 217 h 228"/>
                <a:gd name="T16" fmla="*/ 163 w 183"/>
                <a:gd name="T17" fmla="*/ 222 h 228"/>
                <a:gd name="T18" fmla="*/ 154 w 183"/>
                <a:gd name="T19" fmla="*/ 224 h 228"/>
                <a:gd name="T20" fmla="*/ 24 w 183"/>
                <a:gd name="T21" fmla="*/ 224 h 228"/>
                <a:gd name="T22" fmla="*/ 15 w 183"/>
                <a:gd name="T23" fmla="*/ 220 h 228"/>
                <a:gd name="T24" fmla="*/ 8 w 183"/>
                <a:gd name="T25" fmla="*/ 213 h 228"/>
                <a:gd name="T26" fmla="*/ 4 w 183"/>
                <a:gd name="T27" fmla="*/ 204 h 228"/>
                <a:gd name="T28" fmla="*/ 4 w 183"/>
                <a:gd name="T29" fmla="*/ 29 h 228"/>
                <a:gd name="T30" fmla="*/ 5 w 183"/>
                <a:gd name="T31" fmla="*/ 20 h 228"/>
                <a:gd name="T32" fmla="*/ 11 w 183"/>
                <a:gd name="T33" fmla="*/ 12 h 228"/>
                <a:gd name="T34" fmla="*/ 19 w 183"/>
                <a:gd name="T35" fmla="*/ 6 h 228"/>
                <a:gd name="T36" fmla="*/ 28 w 183"/>
                <a:gd name="T37" fmla="*/ 4 h 228"/>
                <a:gd name="T38" fmla="*/ 28 w 183"/>
                <a:gd name="T39" fmla="*/ 0 h 228"/>
                <a:gd name="T40" fmla="*/ 17 w 183"/>
                <a:gd name="T41" fmla="*/ 3 h 228"/>
                <a:gd name="T42" fmla="*/ 8 w 183"/>
                <a:gd name="T43" fmla="*/ 9 h 228"/>
                <a:gd name="T44" fmla="*/ 2 w 183"/>
                <a:gd name="T45" fmla="*/ 18 h 228"/>
                <a:gd name="T46" fmla="*/ 0 w 183"/>
                <a:gd name="T47" fmla="*/ 29 h 228"/>
                <a:gd name="T48" fmla="*/ 0 w 183"/>
                <a:gd name="T49" fmla="*/ 205 h 228"/>
                <a:gd name="T50" fmla="*/ 4 w 183"/>
                <a:gd name="T51" fmla="*/ 215 h 228"/>
                <a:gd name="T52" fmla="*/ 12 w 183"/>
                <a:gd name="T53" fmla="*/ 223 h 228"/>
                <a:gd name="T54" fmla="*/ 23 w 183"/>
                <a:gd name="T55" fmla="*/ 228 h 228"/>
                <a:gd name="T56" fmla="*/ 154 w 183"/>
                <a:gd name="T57" fmla="*/ 228 h 228"/>
                <a:gd name="T58" fmla="*/ 165 w 183"/>
                <a:gd name="T59" fmla="*/ 226 h 228"/>
                <a:gd name="T60" fmla="*/ 174 w 183"/>
                <a:gd name="T61" fmla="*/ 220 h 228"/>
                <a:gd name="T62" fmla="*/ 180 w 183"/>
                <a:gd name="T63" fmla="*/ 210 h 228"/>
                <a:gd name="T64" fmla="*/ 183 w 183"/>
                <a:gd name="T65" fmla="*/ 199 h 228"/>
                <a:gd name="T66" fmla="*/ 182 w 183"/>
                <a:gd name="T67" fmla="*/ 24 h 228"/>
                <a:gd name="T68" fmla="*/ 178 w 183"/>
                <a:gd name="T69" fmla="*/ 13 h 228"/>
                <a:gd name="T70" fmla="*/ 170 w 183"/>
                <a:gd name="T71" fmla="*/ 5 h 228"/>
                <a:gd name="T72" fmla="*/ 159 w 183"/>
                <a:gd name="T73" fmla="*/ 1 h 228"/>
                <a:gd name="T74" fmla="*/ 28 w 183"/>
                <a:gd name="T75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83" h="228">
                  <a:moveTo>
                    <a:pt x="28" y="2"/>
                  </a:moveTo>
                  <a:cubicBezTo>
                    <a:pt x="28" y="4"/>
                    <a:pt x="28" y="4"/>
                    <a:pt x="28" y="4"/>
                  </a:cubicBezTo>
                  <a:cubicBezTo>
                    <a:pt x="154" y="4"/>
                    <a:pt x="154" y="4"/>
                    <a:pt x="154" y="4"/>
                  </a:cubicBezTo>
                  <a:cubicBezTo>
                    <a:pt x="155" y="4"/>
                    <a:pt x="157" y="5"/>
                    <a:pt x="159" y="5"/>
                  </a:cubicBezTo>
                  <a:cubicBezTo>
                    <a:pt x="160" y="5"/>
                    <a:pt x="162" y="6"/>
                    <a:pt x="163" y="6"/>
                  </a:cubicBezTo>
                  <a:cubicBezTo>
                    <a:pt x="165" y="7"/>
                    <a:pt x="166" y="8"/>
                    <a:pt x="168" y="9"/>
                  </a:cubicBezTo>
                  <a:cubicBezTo>
                    <a:pt x="169" y="9"/>
                    <a:pt x="170" y="10"/>
                    <a:pt x="171" y="12"/>
                  </a:cubicBezTo>
                  <a:cubicBezTo>
                    <a:pt x="173" y="13"/>
                    <a:pt x="174" y="14"/>
                    <a:pt x="174" y="15"/>
                  </a:cubicBezTo>
                  <a:cubicBezTo>
                    <a:pt x="175" y="17"/>
                    <a:pt x="176" y="18"/>
                    <a:pt x="177" y="20"/>
                  </a:cubicBezTo>
                  <a:cubicBezTo>
                    <a:pt x="177" y="21"/>
                    <a:pt x="178" y="23"/>
                    <a:pt x="178" y="24"/>
                  </a:cubicBezTo>
                  <a:cubicBezTo>
                    <a:pt x="178" y="26"/>
                    <a:pt x="179" y="28"/>
                    <a:pt x="179" y="29"/>
                  </a:cubicBezTo>
                  <a:cubicBezTo>
                    <a:pt x="179" y="199"/>
                    <a:pt x="179" y="199"/>
                    <a:pt x="179" y="199"/>
                  </a:cubicBezTo>
                  <a:cubicBezTo>
                    <a:pt x="179" y="201"/>
                    <a:pt x="178" y="203"/>
                    <a:pt x="178" y="204"/>
                  </a:cubicBezTo>
                  <a:cubicBezTo>
                    <a:pt x="178" y="206"/>
                    <a:pt x="177" y="207"/>
                    <a:pt x="177" y="209"/>
                  </a:cubicBezTo>
                  <a:cubicBezTo>
                    <a:pt x="176" y="210"/>
                    <a:pt x="175" y="212"/>
                    <a:pt x="174" y="213"/>
                  </a:cubicBezTo>
                  <a:cubicBezTo>
                    <a:pt x="174" y="214"/>
                    <a:pt x="173" y="216"/>
                    <a:pt x="171" y="217"/>
                  </a:cubicBezTo>
                  <a:cubicBezTo>
                    <a:pt x="170" y="218"/>
                    <a:pt x="169" y="219"/>
                    <a:pt x="168" y="220"/>
                  </a:cubicBezTo>
                  <a:cubicBezTo>
                    <a:pt x="166" y="221"/>
                    <a:pt x="165" y="222"/>
                    <a:pt x="163" y="222"/>
                  </a:cubicBezTo>
                  <a:cubicBezTo>
                    <a:pt x="162" y="223"/>
                    <a:pt x="160" y="223"/>
                    <a:pt x="159" y="224"/>
                  </a:cubicBezTo>
                  <a:cubicBezTo>
                    <a:pt x="157" y="224"/>
                    <a:pt x="155" y="224"/>
                    <a:pt x="154" y="224"/>
                  </a:cubicBezTo>
                  <a:cubicBezTo>
                    <a:pt x="28" y="224"/>
                    <a:pt x="28" y="224"/>
                    <a:pt x="28" y="224"/>
                  </a:cubicBezTo>
                  <a:cubicBezTo>
                    <a:pt x="27" y="224"/>
                    <a:pt x="25" y="224"/>
                    <a:pt x="24" y="224"/>
                  </a:cubicBezTo>
                  <a:cubicBezTo>
                    <a:pt x="22" y="223"/>
                    <a:pt x="20" y="223"/>
                    <a:pt x="19" y="222"/>
                  </a:cubicBezTo>
                  <a:cubicBezTo>
                    <a:pt x="17" y="222"/>
                    <a:pt x="16" y="221"/>
                    <a:pt x="15" y="220"/>
                  </a:cubicBezTo>
                  <a:cubicBezTo>
                    <a:pt x="13" y="219"/>
                    <a:pt x="12" y="218"/>
                    <a:pt x="11" y="217"/>
                  </a:cubicBezTo>
                  <a:cubicBezTo>
                    <a:pt x="10" y="216"/>
                    <a:pt x="9" y="214"/>
                    <a:pt x="8" y="213"/>
                  </a:cubicBezTo>
                  <a:cubicBezTo>
                    <a:pt x="7" y="212"/>
                    <a:pt x="6" y="210"/>
                    <a:pt x="5" y="209"/>
                  </a:cubicBezTo>
                  <a:cubicBezTo>
                    <a:pt x="5" y="207"/>
                    <a:pt x="4" y="206"/>
                    <a:pt x="4" y="204"/>
                  </a:cubicBezTo>
                  <a:cubicBezTo>
                    <a:pt x="4" y="203"/>
                    <a:pt x="4" y="201"/>
                    <a:pt x="4" y="19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4" y="26"/>
                    <a:pt x="4" y="24"/>
                  </a:cubicBezTo>
                  <a:cubicBezTo>
                    <a:pt x="4" y="23"/>
                    <a:pt x="5" y="21"/>
                    <a:pt x="5" y="20"/>
                  </a:cubicBezTo>
                  <a:cubicBezTo>
                    <a:pt x="6" y="18"/>
                    <a:pt x="7" y="17"/>
                    <a:pt x="8" y="15"/>
                  </a:cubicBezTo>
                  <a:cubicBezTo>
                    <a:pt x="9" y="14"/>
                    <a:pt x="10" y="13"/>
                    <a:pt x="11" y="12"/>
                  </a:cubicBezTo>
                  <a:cubicBezTo>
                    <a:pt x="12" y="10"/>
                    <a:pt x="13" y="9"/>
                    <a:pt x="15" y="9"/>
                  </a:cubicBezTo>
                  <a:cubicBezTo>
                    <a:pt x="16" y="8"/>
                    <a:pt x="17" y="7"/>
                    <a:pt x="19" y="6"/>
                  </a:cubicBezTo>
                  <a:cubicBezTo>
                    <a:pt x="20" y="6"/>
                    <a:pt x="22" y="5"/>
                    <a:pt x="24" y="5"/>
                  </a:cubicBezTo>
                  <a:cubicBezTo>
                    <a:pt x="25" y="5"/>
                    <a:pt x="27" y="4"/>
                    <a:pt x="28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7" y="0"/>
                    <a:pt x="25" y="1"/>
                    <a:pt x="23" y="1"/>
                  </a:cubicBezTo>
                  <a:cubicBezTo>
                    <a:pt x="21" y="1"/>
                    <a:pt x="19" y="2"/>
                    <a:pt x="17" y="3"/>
                  </a:cubicBezTo>
                  <a:cubicBezTo>
                    <a:pt x="16" y="3"/>
                    <a:pt x="14" y="4"/>
                    <a:pt x="12" y="5"/>
                  </a:cubicBezTo>
                  <a:cubicBezTo>
                    <a:pt x="11" y="6"/>
                    <a:pt x="9" y="7"/>
                    <a:pt x="8" y="9"/>
                  </a:cubicBezTo>
                  <a:cubicBezTo>
                    <a:pt x="7" y="10"/>
                    <a:pt x="6" y="12"/>
                    <a:pt x="4" y="13"/>
                  </a:cubicBezTo>
                  <a:cubicBezTo>
                    <a:pt x="3" y="15"/>
                    <a:pt x="3" y="16"/>
                    <a:pt x="2" y="18"/>
                  </a:cubicBezTo>
                  <a:cubicBezTo>
                    <a:pt x="1" y="20"/>
                    <a:pt x="1" y="22"/>
                    <a:pt x="0" y="24"/>
                  </a:cubicBezTo>
                  <a:cubicBezTo>
                    <a:pt x="0" y="25"/>
                    <a:pt x="0" y="27"/>
                    <a:pt x="0" y="29"/>
                  </a:cubicBezTo>
                  <a:cubicBezTo>
                    <a:pt x="0" y="199"/>
                    <a:pt x="0" y="199"/>
                    <a:pt x="0" y="199"/>
                  </a:cubicBezTo>
                  <a:cubicBezTo>
                    <a:pt x="0" y="201"/>
                    <a:pt x="0" y="203"/>
                    <a:pt x="0" y="205"/>
                  </a:cubicBezTo>
                  <a:cubicBezTo>
                    <a:pt x="1" y="207"/>
                    <a:pt x="1" y="209"/>
                    <a:pt x="2" y="210"/>
                  </a:cubicBezTo>
                  <a:cubicBezTo>
                    <a:pt x="3" y="212"/>
                    <a:pt x="3" y="214"/>
                    <a:pt x="4" y="215"/>
                  </a:cubicBezTo>
                  <a:cubicBezTo>
                    <a:pt x="6" y="217"/>
                    <a:pt x="7" y="218"/>
                    <a:pt x="8" y="220"/>
                  </a:cubicBezTo>
                  <a:cubicBezTo>
                    <a:pt x="9" y="221"/>
                    <a:pt x="11" y="222"/>
                    <a:pt x="12" y="223"/>
                  </a:cubicBezTo>
                  <a:cubicBezTo>
                    <a:pt x="14" y="224"/>
                    <a:pt x="16" y="225"/>
                    <a:pt x="17" y="226"/>
                  </a:cubicBezTo>
                  <a:cubicBezTo>
                    <a:pt x="19" y="227"/>
                    <a:pt x="21" y="227"/>
                    <a:pt x="23" y="228"/>
                  </a:cubicBezTo>
                  <a:cubicBezTo>
                    <a:pt x="25" y="228"/>
                    <a:pt x="27" y="228"/>
                    <a:pt x="28" y="228"/>
                  </a:cubicBezTo>
                  <a:cubicBezTo>
                    <a:pt x="154" y="228"/>
                    <a:pt x="154" y="228"/>
                    <a:pt x="154" y="228"/>
                  </a:cubicBezTo>
                  <a:cubicBezTo>
                    <a:pt x="156" y="228"/>
                    <a:pt x="158" y="228"/>
                    <a:pt x="159" y="228"/>
                  </a:cubicBezTo>
                  <a:cubicBezTo>
                    <a:pt x="161" y="227"/>
                    <a:pt x="163" y="227"/>
                    <a:pt x="165" y="226"/>
                  </a:cubicBezTo>
                  <a:cubicBezTo>
                    <a:pt x="167" y="225"/>
                    <a:pt x="168" y="224"/>
                    <a:pt x="170" y="223"/>
                  </a:cubicBezTo>
                  <a:cubicBezTo>
                    <a:pt x="171" y="222"/>
                    <a:pt x="173" y="221"/>
                    <a:pt x="174" y="220"/>
                  </a:cubicBezTo>
                  <a:cubicBezTo>
                    <a:pt x="176" y="218"/>
                    <a:pt x="177" y="217"/>
                    <a:pt x="178" y="215"/>
                  </a:cubicBezTo>
                  <a:cubicBezTo>
                    <a:pt x="179" y="214"/>
                    <a:pt x="180" y="212"/>
                    <a:pt x="180" y="210"/>
                  </a:cubicBezTo>
                  <a:cubicBezTo>
                    <a:pt x="181" y="209"/>
                    <a:pt x="182" y="207"/>
                    <a:pt x="182" y="205"/>
                  </a:cubicBezTo>
                  <a:cubicBezTo>
                    <a:pt x="182" y="203"/>
                    <a:pt x="183" y="201"/>
                    <a:pt x="183" y="199"/>
                  </a:cubicBezTo>
                  <a:cubicBezTo>
                    <a:pt x="183" y="29"/>
                    <a:pt x="183" y="29"/>
                    <a:pt x="183" y="29"/>
                  </a:cubicBezTo>
                  <a:cubicBezTo>
                    <a:pt x="183" y="27"/>
                    <a:pt x="182" y="25"/>
                    <a:pt x="182" y="24"/>
                  </a:cubicBezTo>
                  <a:cubicBezTo>
                    <a:pt x="182" y="22"/>
                    <a:pt x="181" y="20"/>
                    <a:pt x="180" y="18"/>
                  </a:cubicBezTo>
                  <a:cubicBezTo>
                    <a:pt x="180" y="16"/>
                    <a:pt x="179" y="15"/>
                    <a:pt x="178" y="13"/>
                  </a:cubicBezTo>
                  <a:cubicBezTo>
                    <a:pt x="177" y="12"/>
                    <a:pt x="176" y="10"/>
                    <a:pt x="174" y="9"/>
                  </a:cubicBezTo>
                  <a:cubicBezTo>
                    <a:pt x="173" y="7"/>
                    <a:pt x="171" y="6"/>
                    <a:pt x="170" y="5"/>
                  </a:cubicBezTo>
                  <a:cubicBezTo>
                    <a:pt x="168" y="4"/>
                    <a:pt x="167" y="3"/>
                    <a:pt x="165" y="3"/>
                  </a:cubicBezTo>
                  <a:cubicBezTo>
                    <a:pt x="163" y="2"/>
                    <a:pt x="161" y="1"/>
                    <a:pt x="159" y="1"/>
                  </a:cubicBezTo>
                  <a:cubicBezTo>
                    <a:pt x="158" y="1"/>
                    <a:pt x="156" y="0"/>
                    <a:pt x="154" y="0"/>
                  </a:cubicBezTo>
                  <a:cubicBezTo>
                    <a:pt x="28" y="0"/>
                    <a:pt x="28" y="0"/>
                    <a:pt x="28" y="0"/>
                  </a:cubicBezTo>
                  <a:lnTo>
                    <a:pt x="28" y="2"/>
                  </a:lnTo>
                  <a:close/>
                </a:path>
              </a:pathLst>
            </a:custGeom>
            <a:solidFill>
              <a:srgbClr val="6C8E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44">
              <a:extLst>
                <a:ext uri="{FF2B5EF4-FFF2-40B4-BE49-F238E27FC236}">
                  <a16:creationId xmlns:a16="http://schemas.microsoft.com/office/drawing/2014/main" id="{CB91E678-82FE-5F72-E96C-ECFC6D4C38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5563" y="1903331"/>
              <a:ext cx="309983" cy="11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Multiple</a:t>
              </a:r>
              <a:endPara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Rectangle 45">
              <a:extLst>
                <a:ext uri="{FF2B5EF4-FFF2-40B4-BE49-F238E27FC236}">
                  <a16:creationId xmlns:a16="http://schemas.microsoft.com/office/drawing/2014/main" id="{818FAFFB-9D32-F861-403D-143A12D68D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5563" y="2000169"/>
              <a:ext cx="324896" cy="11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genders</a:t>
              </a:r>
              <a:endParaRPr kumimoji="0" lang="en-US" altLang="en-US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Rectangle 46">
              <a:extLst>
                <a:ext uri="{FF2B5EF4-FFF2-40B4-BE49-F238E27FC236}">
                  <a16:creationId xmlns:a16="http://schemas.microsoft.com/office/drawing/2014/main" id="{C16B1B6E-66E9-7629-3E0C-8CFD7BBD09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6413" y="1907267"/>
              <a:ext cx="613574" cy="11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Gender doesn’t</a:t>
              </a:r>
              <a:endPara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Rectangle 47">
              <a:extLst>
                <a:ext uri="{FF2B5EF4-FFF2-40B4-BE49-F238E27FC236}">
                  <a16:creationId xmlns:a16="http://schemas.microsoft.com/office/drawing/2014/main" id="{6ED4D6E7-6BA1-0C4F-8739-DF5F7A071C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1350" y="2007276"/>
              <a:ext cx="318505" cy="11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factor in</a:t>
              </a:r>
              <a:endParaRPr kumimoji="0" lang="en-US" altLang="en-US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Freeform 48">
              <a:extLst>
                <a:ext uri="{FF2B5EF4-FFF2-40B4-BE49-F238E27FC236}">
                  <a16:creationId xmlns:a16="http://schemas.microsoft.com/office/drawing/2014/main" id="{A5D777A2-280F-6906-8D4F-CD1A4983DF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9676" y="2319637"/>
              <a:ext cx="406400" cy="514669"/>
            </a:xfrm>
            <a:custGeom>
              <a:avLst/>
              <a:gdLst>
                <a:gd name="T0" fmla="*/ 27 w 179"/>
                <a:gd name="T1" fmla="*/ 0 h 222"/>
                <a:gd name="T2" fmla="*/ 152 w 179"/>
                <a:gd name="T3" fmla="*/ 0 h 222"/>
                <a:gd name="T4" fmla="*/ 157 w 179"/>
                <a:gd name="T5" fmla="*/ 1 h 222"/>
                <a:gd name="T6" fmla="*/ 162 w 179"/>
                <a:gd name="T7" fmla="*/ 2 h 222"/>
                <a:gd name="T8" fmla="*/ 167 w 179"/>
                <a:gd name="T9" fmla="*/ 5 h 222"/>
                <a:gd name="T10" fmla="*/ 171 w 179"/>
                <a:gd name="T11" fmla="*/ 8 h 222"/>
                <a:gd name="T12" fmla="*/ 174 w 179"/>
                <a:gd name="T13" fmla="*/ 12 h 222"/>
                <a:gd name="T14" fmla="*/ 177 w 179"/>
                <a:gd name="T15" fmla="*/ 17 h 222"/>
                <a:gd name="T16" fmla="*/ 178 w 179"/>
                <a:gd name="T17" fmla="*/ 22 h 222"/>
                <a:gd name="T18" fmla="*/ 179 w 179"/>
                <a:gd name="T19" fmla="*/ 27 h 222"/>
                <a:gd name="T20" fmla="*/ 179 w 179"/>
                <a:gd name="T21" fmla="*/ 196 h 222"/>
                <a:gd name="T22" fmla="*/ 178 w 179"/>
                <a:gd name="T23" fmla="*/ 201 h 222"/>
                <a:gd name="T24" fmla="*/ 177 w 179"/>
                <a:gd name="T25" fmla="*/ 206 h 222"/>
                <a:gd name="T26" fmla="*/ 174 w 179"/>
                <a:gd name="T27" fmla="*/ 210 h 222"/>
                <a:gd name="T28" fmla="*/ 171 w 179"/>
                <a:gd name="T29" fmla="*/ 214 h 222"/>
                <a:gd name="T30" fmla="*/ 167 w 179"/>
                <a:gd name="T31" fmla="*/ 218 h 222"/>
                <a:gd name="T32" fmla="*/ 162 w 179"/>
                <a:gd name="T33" fmla="*/ 220 h 222"/>
                <a:gd name="T34" fmla="*/ 157 w 179"/>
                <a:gd name="T35" fmla="*/ 222 h 222"/>
                <a:gd name="T36" fmla="*/ 152 w 179"/>
                <a:gd name="T37" fmla="*/ 222 h 222"/>
                <a:gd name="T38" fmla="*/ 27 w 179"/>
                <a:gd name="T39" fmla="*/ 222 h 222"/>
                <a:gd name="T40" fmla="*/ 22 w 179"/>
                <a:gd name="T41" fmla="*/ 222 h 222"/>
                <a:gd name="T42" fmla="*/ 16 w 179"/>
                <a:gd name="T43" fmla="*/ 220 h 222"/>
                <a:gd name="T44" fmla="*/ 12 w 179"/>
                <a:gd name="T45" fmla="*/ 218 h 222"/>
                <a:gd name="T46" fmla="*/ 8 w 179"/>
                <a:gd name="T47" fmla="*/ 214 h 222"/>
                <a:gd name="T48" fmla="*/ 4 w 179"/>
                <a:gd name="T49" fmla="*/ 210 h 222"/>
                <a:gd name="T50" fmla="*/ 2 w 179"/>
                <a:gd name="T51" fmla="*/ 206 h 222"/>
                <a:gd name="T52" fmla="*/ 0 w 179"/>
                <a:gd name="T53" fmla="*/ 201 h 222"/>
                <a:gd name="T54" fmla="*/ 0 w 179"/>
                <a:gd name="T55" fmla="*/ 196 h 222"/>
                <a:gd name="T56" fmla="*/ 0 w 179"/>
                <a:gd name="T57" fmla="*/ 27 h 222"/>
                <a:gd name="T58" fmla="*/ 0 w 179"/>
                <a:gd name="T59" fmla="*/ 22 h 222"/>
                <a:gd name="T60" fmla="*/ 2 w 179"/>
                <a:gd name="T61" fmla="*/ 17 h 222"/>
                <a:gd name="T62" fmla="*/ 4 w 179"/>
                <a:gd name="T63" fmla="*/ 12 h 222"/>
                <a:gd name="T64" fmla="*/ 8 w 179"/>
                <a:gd name="T65" fmla="*/ 8 h 222"/>
                <a:gd name="T66" fmla="*/ 12 w 179"/>
                <a:gd name="T67" fmla="*/ 5 h 222"/>
                <a:gd name="T68" fmla="*/ 16 w 179"/>
                <a:gd name="T69" fmla="*/ 2 h 222"/>
                <a:gd name="T70" fmla="*/ 22 w 179"/>
                <a:gd name="T71" fmla="*/ 1 h 222"/>
                <a:gd name="T72" fmla="*/ 27 w 179"/>
                <a:gd name="T73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9" h="222">
                  <a:moveTo>
                    <a:pt x="27" y="0"/>
                  </a:moveTo>
                  <a:cubicBezTo>
                    <a:pt x="152" y="0"/>
                    <a:pt x="152" y="0"/>
                    <a:pt x="152" y="0"/>
                  </a:cubicBezTo>
                  <a:cubicBezTo>
                    <a:pt x="154" y="0"/>
                    <a:pt x="156" y="1"/>
                    <a:pt x="157" y="1"/>
                  </a:cubicBezTo>
                  <a:cubicBezTo>
                    <a:pt x="159" y="1"/>
                    <a:pt x="161" y="2"/>
                    <a:pt x="162" y="2"/>
                  </a:cubicBezTo>
                  <a:cubicBezTo>
                    <a:pt x="164" y="3"/>
                    <a:pt x="166" y="4"/>
                    <a:pt x="167" y="5"/>
                  </a:cubicBezTo>
                  <a:cubicBezTo>
                    <a:pt x="169" y="6"/>
                    <a:pt x="170" y="7"/>
                    <a:pt x="171" y="8"/>
                  </a:cubicBezTo>
                  <a:cubicBezTo>
                    <a:pt x="172" y="9"/>
                    <a:pt x="173" y="11"/>
                    <a:pt x="174" y="12"/>
                  </a:cubicBezTo>
                  <a:cubicBezTo>
                    <a:pt x="175" y="14"/>
                    <a:pt x="176" y="15"/>
                    <a:pt x="177" y="17"/>
                  </a:cubicBezTo>
                  <a:cubicBezTo>
                    <a:pt x="178" y="18"/>
                    <a:pt x="178" y="20"/>
                    <a:pt x="178" y="22"/>
                  </a:cubicBezTo>
                  <a:cubicBezTo>
                    <a:pt x="179" y="24"/>
                    <a:pt x="179" y="25"/>
                    <a:pt x="179" y="27"/>
                  </a:cubicBezTo>
                  <a:cubicBezTo>
                    <a:pt x="179" y="196"/>
                    <a:pt x="179" y="196"/>
                    <a:pt x="179" y="196"/>
                  </a:cubicBezTo>
                  <a:cubicBezTo>
                    <a:pt x="179" y="197"/>
                    <a:pt x="179" y="199"/>
                    <a:pt x="178" y="201"/>
                  </a:cubicBezTo>
                  <a:cubicBezTo>
                    <a:pt x="178" y="202"/>
                    <a:pt x="178" y="204"/>
                    <a:pt x="177" y="206"/>
                  </a:cubicBezTo>
                  <a:cubicBezTo>
                    <a:pt x="176" y="207"/>
                    <a:pt x="175" y="209"/>
                    <a:pt x="174" y="210"/>
                  </a:cubicBezTo>
                  <a:cubicBezTo>
                    <a:pt x="173" y="212"/>
                    <a:pt x="172" y="213"/>
                    <a:pt x="171" y="214"/>
                  </a:cubicBezTo>
                  <a:cubicBezTo>
                    <a:pt x="170" y="216"/>
                    <a:pt x="169" y="217"/>
                    <a:pt x="167" y="218"/>
                  </a:cubicBezTo>
                  <a:cubicBezTo>
                    <a:pt x="166" y="219"/>
                    <a:pt x="164" y="219"/>
                    <a:pt x="162" y="220"/>
                  </a:cubicBezTo>
                  <a:cubicBezTo>
                    <a:pt x="161" y="221"/>
                    <a:pt x="159" y="221"/>
                    <a:pt x="157" y="222"/>
                  </a:cubicBezTo>
                  <a:cubicBezTo>
                    <a:pt x="156" y="222"/>
                    <a:pt x="154" y="222"/>
                    <a:pt x="152" y="222"/>
                  </a:cubicBezTo>
                  <a:cubicBezTo>
                    <a:pt x="27" y="222"/>
                    <a:pt x="27" y="222"/>
                    <a:pt x="27" y="222"/>
                  </a:cubicBezTo>
                  <a:cubicBezTo>
                    <a:pt x="25" y="222"/>
                    <a:pt x="23" y="222"/>
                    <a:pt x="22" y="222"/>
                  </a:cubicBezTo>
                  <a:cubicBezTo>
                    <a:pt x="20" y="221"/>
                    <a:pt x="18" y="221"/>
                    <a:pt x="16" y="220"/>
                  </a:cubicBezTo>
                  <a:cubicBezTo>
                    <a:pt x="15" y="219"/>
                    <a:pt x="13" y="219"/>
                    <a:pt x="12" y="218"/>
                  </a:cubicBezTo>
                  <a:cubicBezTo>
                    <a:pt x="10" y="217"/>
                    <a:pt x="9" y="216"/>
                    <a:pt x="8" y="214"/>
                  </a:cubicBezTo>
                  <a:cubicBezTo>
                    <a:pt x="7" y="213"/>
                    <a:pt x="5" y="212"/>
                    <a:pt x="4" y="210"/>
                  </a:cubicBezTo>
                  <a:cubicBezTo>
                    <a:pt x="3" y="209"/>
                    <a:pt x="3" y="207"/>
                    <a:pt x="2" y="206"/>
                  </a:cubicBezTo>
                  <a:cubicBezTo>
                    <a:pt x="1" y="204"/>
                    <a:pt x="1" y="202"/>
                    <a:pt x="0" y="201"/>
                  </a:cubicBezTo>
                  <a:cubicBezTo>
                    <a:pt x="0" y="199"/>
                    <a:pt x="0" y="197"/>
                    <a:pt x="0" y="19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5"/>
                    <a:pt x="0" y="24"/>
                    <a:pt x="0" y="22"/>
                  </a:cubicBezTo>
                  <a:cubicBezTo>
                    <a:pt x="1" y="20"/>
                    <a:pt x="1" y="18"/>
                    <a:pt x="2" y="17"/>
                  </a:cubicBezTo>
                  <a:cubicBezTo>
                    <a:pt x="3" y="15"/>
                    <a:pt x="3" y="14"/>
                    <a:pt x="4" y="12"/>
                  </a:cubicBezTo>
                  <a:cubicBezTo>
                    <a:pt x="5" y="11"/>
                    <a:pt x="7" y="9"/>
                    <a:pt x="8" y="8"/>
                  </a:cubicBezTo>
                  <a:cubicBezTo>
                    <a:pt x="9" y="7"/>
                    <a:pt x="10" y="6"/>
                    <a:pt x="12" y="5"/>
                  </a:cubicBezTo>
                  <a:cubicBezTo>
                    <a:pt x="13" y="4"/>
                    <a:pt x="15" y="3"/>
                    <a:pt x="16" y="2"/>
                  </a:cubicBezTo>
                  <a:cubicBezTo>
                    <a:pt x="18" y="2"/>
                    <a:pt x="20" y="1"/>
                    <a:pt x="22" y="1"/>
                  </a:cubicBezTo>
                  <a:cubicBezTo>
                    <a:pt x="23" y="1"/>
                    <a:pt x="25" y="0"/>
                    <a:pt x="27" y="0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49">
              <a:extLst>
                <a:ext uri="{FF2B5EF4-FFF2-40B4-BE49-F238E27FC236}">
                  <a16:creationId xmlns:a16="http://schemas.microsoft.com/office/drawing/2014/main" id="{E85E387F-C05B-2320-9780-00EA5F5537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9542" y="2307319"/>
              <a:ext cx="415925" cy="526987"/>
            </a:xfrm>
            <a:custGeom>
              <a:avLst/>
              <a:gdLst>
                <a:gd name="T0" fmla="*/ 29 w 183"/>
                <a:gd name="T1" fmla="*/ 4 h 228"/>
                <a:gd name="T2" fmla="*/ 159 w 183"/>
                <a:gd name="T3" fmla="*/ 5 h 228"/>
                <a:gd name="T4" fmla="*/ 164 w 183"/>
                <a:gd name="T5" fmla="*/ 6 h 228"/>
                <a:gd name="T6" fmla="*/ 168 w 183"/>
                <a:gd name="T7" fmla="*/ 9 h 228"/>
                <a:gd name="T8" fmla="*/ 175 w 183"/>
                <a:gd name="T9" fmla="*/ 15 h 228"/>
                <a:gd name="T10" fmla="*/ 178 w 183"/>
                <a:gd name="T11" fmla="*/ 24 h 228"/>
                <a:gd name="T12" fmla="*/ 179 w 183"/>
                <a:gd name="T13" fmla="*/ 199 h 228"/>
                <a:gd name="T14" fmla="*/ 177 w 183"/>
                <a:gd name="T15" fmla="*/ 209 h 228"/>
                <a:gd name="T16" fmla="*/ 172 w 183"/>
                <a:gd name="T17" fmla="*/ 217 h 228"/>
                <a:gd name="T18" fmla="*/ 164 w 183"/>
                <a:gd name="T19" fmla="*/ 222 h 228"/>
                <a:gd name="T20" fmla="*/ 159 w 183"/>
                <a:gd name="T21" fmla="*/ 224 h 228"/>
                <a:gd name="T22" fmla="*/ 29 w 183"/>
                <a:gd name="T23" fmla="*/ 224 h 228"/>
                <a:gd name="T24" fmla="*/ 19 w 183"/>
                <a:gd name="T25" fmla="*/ 222 h 228"/>
                <a:gd name="T26" fmla="*/ 11 w 183"/>
                <a:gd name="T27" fmla="*/ 217 h 228"/>
                <a:gd name="T28" fmla="*/ 6 w 183"/>
                <a:gd name="T29" fmla="*/ 209 h 228"/>
                <a:gd name="T30" fmla="*/ 4 w 183"/>
                <a:gd name="T31" fmla="*/ 199 h 228"/>
                <a:gd name="T32" fmla="*/ 4 w 183"/>
                <a:gd name="T33" fmla="*/ 24 h 228"/>
                <a:gd name="T34" fmla="*/ 8 w 183"/>
                <a:gd name="T35" fmla="*/ 15 h 228"/>
                <a:gd name="T36" fmla="*/ 15 w 183"/>
                <a:gd name="T37" fmla="*/ 9 h 228"/>
                <a:gd name="T38" fmla="*/ 24 w 183"/>
                <a:gd name="T39" fmla="*/ 5 h 228"/>
                <a:gd name="T40" fmla="*/ 29 w 183"/>
                <a:gd name="T41" fmla="*/ 2 h 228"/>
                <a:gd name="T42" fmla="*/ 23 w 183"/>
                <a:gd name="T43" fmla="*/ 1 h 228"/>
                <a:gd name="T44" fmla="*/ 13 w 183"/>
                <a:gd name="T45" fmla="*/ 5 h 228"/>
                <a:gd name="T46" fmla="*/ 5 w 183"/>
                <a:gd name="T47" fmla="*/ 13 h 228"/>
                <a:gd name="T48" fmla="*/ 0 w 183"/>
                <a:gd name="T49" fmla="*/ 24 h 228"/>
                <a:gd name="T50" fmla="*/ 0 w 183"/>
                <a:gd name="T51" fmla="*/ 199 h 228"/>
                <a:gd name="T52" fmla="*/ 2 w 183"/>
                <a:gd name="T53" fmla="*/ 210 h 228"/>
                <a:gd name="T54" fmla="*/ 8 w 183"/>
                <a:gd name="T55" fmla="*/ 220 h 228"/>
                <a:gd name="T56" fmla="*/ 18 w 183"/>
                <a:gd name="T57" fmla="*/ 226 h 228"/>
                <a:gd name="T58" fmla="*/ 29 w 183"/>
                <a:gd name="T59" fmla="*/ 228 h 228"/>
                <a:gd name="T60" fmla="*/ 160 w 183"/>
                <a:gd name="T61" fmla="*/ 228 h 228"/>
                <a:gd name="T62" fmla="*/ 165 w 183"/>
                <a:gd name="T63" fmla="*/ 226 h 228"/>
                <a:gd name="T64" fmla="*/ 175 w 183"/>
                <a:gd name="T65" fmla="*/ 220 h 228"/>
                <a:gd name="T66" fmla="*/ 181 w 183"/>
                <a:gd name="T67" fmla="*/ 210 h 228"/>
                <a:gd name="T68" fmla="*/ 183 w 183"/>
                <a:gd name="T69" fmla="*/ 199 h 228"/>
                <a:gd name="T70" fmla="*/ 182 w 183"/>
                <a:gd name="T71" fmla="*/ 24 h 228"/>
                <a:gd name="T72" fmla="*/ 178 w 183"/>
                <a:gd name="T73" fmla="*/ 13 h 228"/>
                <a:gd name="T74" fmla="*/ 170 w 183"/>
                <a:gd name="T75" fmla="*/ 5 h 228"/>
                <a:gd name="T76" fmla="*/ 165 w 183"/>
                <a:gd name="T77" fmla="*/ 3 h 228"/>
                <a:gd name="T78" fmla="*/ 160 w 183"/>
                <a:gd name="T79" fmla="*/ 1 h 228"/>
                <a:gd name="T80" fmla="*/ 29 w 183"/>
                <a:gd name="T81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3" h="228">
                  <a:moveTo>
                    <a:pt x="29" y="2"/>
                  </a:moveTo>
                  <a:cubicBezTo>
                    <a:pt x="29" y="4"/>
                    <a:pt x="29" y="4"/>
                    <a:pt x="29" y="4"/>
                  </a:cubicBezTo>
                  <a:cubicBezTo>
                    <a:pt x="154" y="4"/>
                    <a:pt x="154" y="4"/>
                    <a:pt x="154" y="4"/>
                  </a:cubicBezTo>
                  <a:cubicBezTo>
                    <a:pt x="156" y="4"/>
                    <a:pt x="157" y="5"/>
                    <a:pt x="159" y="5"/>
                  </a:cubicBezTo>
                  <a:cubicBezTo>
                    <a:pt x="159" y="5"/>
                    <a:pt x="159" y="5"/>
                    <a:pt x="159" y="5"/>
                  </a:cubicBezTo>
                  <a:cubicBezTo>
                    <a:pt x="161" y="5"/>
                    <a:pt x="162" y="6"/>
                    <a:pt x="164" y="6"/>
                  </a:cubicBezTo>
                  <a:cubicBezTo>
                    <a:pt x="164" y="6"/>
                    <a:pt x="164" y="6"/>
                    <a:pt x="164" y="6"/>
                  </a:cubicBezTo>
                  <a:cubicBezTo>
                    <a:pt x="165" y="7"/>
                    <a:pt x="167" y="8"/>
                    <a:pt x="168" y="9"/>
                  </a:cubicBezTo>
                  <a:cubicBezTo>
                    <a:pt x="169" y="9"/>
                    <a:pt x="171" y="10"/>
                    <a:pt x="172" y="12"/>
                  </a:cubicBezTo>
                  <a:cubicBezTo>
                    <a:pt x="173" y="13"/>
                    <a:pt x="174" y="14"/>
                    <a:pt x="175" y="15"/>
                  </a:cubicBezTo>
                  <a:cubicBezTo>
                    <a:pt x="176" y="17"/>
                    <a:pt x="176" y="18"/>
                    <a:pt x="177" y="20"/>
                  </a:cubicBezTo>
                  <a:cubicBezTo>
                    <a:pt x="178" y="21"/>
                    <a:pt x="178" y="23"/>
                    <a:pt x="178" y="24"/>
                  </a:cubicBezTo>
                  <a:cubicBezTo>
                    <a:pt x="179" y="26"/>
                    <a:pt x="179" y="28"/>
                    <a:pt x="179" y="29"/>
                  </a:cubicBezTo>
                  <a:cubicBezTo>
                    <a:pt x="179" y="199"/>
                    <a:pt x="179" y="199"/>
                    <a:pt x="179" y="199"/>
                  </a:cubicBezTo>
                  <a:cubicBezTo>
                    <a:pt x="179" y="201"/>
                    <a:pt x="179" y="203"/>
                    <a:pt x="178" y="204"/>
                  </a:cubicBezTo>
                  <a:cubicBezTo>
                    <a:pt x="178" y="206"/>
                    <a:pt x="178" y="207"/>
                    <a:pt x="177" y="209"/>
                  </a:cubicBezTo>
                  <a:cubicBezTo>
                    <a:pt x="176" y="210"/>
                    <a:pt x="176" y="212"/>
                    <a:pt x="175" y="213"/>
                  </a:cubicBezTo>
                  <a:cubicBezTo>
                    <a:pt x="174" y="214"/>
                    <a:pt x="173" y="216"/>
                    <a:pt x="172" y="217"/>
                  </a:cubicBezTo>
                  <a:cubicBezTo>
                    <a:pt x="171" y="218"/>
                    <a:pt x="169" y="219"/>
                    <a:pt x="168" y="220"/>
                  </a:cubicBezTo>
                  <a:cubicBezTo>
                    <a:pt x="167" y="221"/>
                    <a:pt x="165" y="222"/>
                    <a:pt x="164" y="222"/>
                  </a:cubicBezTo>
                  <a:cubicBezTo>
                    <a:pt x="164" y="222"/>
                    <a:pt x="164" y="222"/>
                    <a:pt x="164" y="222"/>
                  </a:cubicBezTo>
                  <a:cubicBezTo>
                    <a:pt x="162" y="223"/>
                    <a:pt x="161" y="223"/>
                    <a:pt x="159" y="224"/>
                  </a:cubicBezTo>
                  <a:cubicBezTo>
                    <a:pt x="157" y="224"/>
                    <a:pt x="156" y="224"/>
                    <a:pt x="154" y="224"/>
                  </a:cubicBezTo>
                  <a:cubicBezTo>
                    <a:pt x="29" y="224"/>
                    <a:pt x="29" y="224"/>
                    <a:pt x="29" y="224"/>
                  </a:cubicBezTo>
                  <a:cubicBezTo>
                    <a:pt x="27" y="224"/>
                    <a:pt x="26" y="224"/>
                    <a:pt x="24" y="224"/>
                  </a:cubicBezTo>
                  <a:cubicBezTo>
                    <a:pt x="22" y="223"/>
                    <a:pt x="21" y="223"/>
                    <a:pt x="19" y="222"/>
                  </a:cubicBezTo>
                  <a:cubicBezTo>
                    <a:pt x="18" y="222"/>
                    <a:pt x="16" y="221"/>
                    <a:pt x="15" y="220"/>
                  </a:cubicBezTo>
                  <a:cubicBezTo>
                    <a:pt x="14" y="219"/>
                    <a:pt x="12" y="218"/>
                    <a:pt x="11" y="217"/>
                  </a:cubicBezTo>
                  <a:cubicBezTo>
                    <a:pt x="10" y="216"/>
                    <a:pt x="9" y="214"/>
                    <a:pt x="8" y="213"/>
                  </a:cubicBezTo>
                  <a:cubicBezTo>
                    <a:pt x="7" y="212"/>
                    <a:pt x="6" y="210"/>
                    <a:pt x="6" y="209"/>
                  </a:cubicBezTo>
                  <a:cubicBezTo>
                    <a:pt x="5" y="207"/>
                    <a:pt x="5" y="206"/>
                    <a:pt x="4" y="204"/>
                  </a:cubicBezTo>
                  <a:cubicBezTo>
                    <a:pt x="4" y="203"/>
                    <a:pt x="4" y="201"/>
                    <a:pt x="4" y="19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4" y="26"/>
                    <a:pt x="4" y="24"/>
                  </a:cubicBezTo>
                  <a:cubicBezTo>
                    <a:pt x="5" y="23"/>
                    <a:pt x="5" y="21"/>
                    <a:pt x="6" y="20"/>
                  </a:cubicBezTo>
                  <a:cubicBezTo>
                    <a:pt x="6" y="18"/>
                    <a:pt x="7" y="17"/>
                    <a:pt x="8" y="15"/>
                  </a:cubicBezTo>
                  <a:cubicBezTo>
                    <a:pt x="9" y="14"/>
                    <a:pt x="10" y="13"/>
                    <a:pt x="11" y="12"/>
                  </a:cubicBezTo>
                  <a:cubicBezTo>
                    <a:pt x="12" y="10"/>
                    <a:pt x="14" y="9"/>
                    <a:pt x="15" y="9"/>
                  </a:cubicBezTo>
                  <a:cubicBezTo>
                    <a:pt x="16" y="8"/>
                    <a:pt x="18" y="7"/>
                    <a:pt x="19" y="6"/>
                  </a:cubicBezTo>
                  <a:cubicBezTo>
                    <a:pt x="21" y="6"/>
                    <a:pt x="22" y="5"/>
                    <a:pt x="24" y="5"/>
                  </a:cubicBezTo>
                  <a:cubicBezTo>
                    <a:pt x="26" y="5"/>
                    <a:pt x="27" y="4"/>
                    <a:pt x="29" y="4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7" y="0"/>
                    <a:pt x="25" y="1"/>
                    <a:pt x="23" y="1"/>
                  </a:cubicBezTo>
                  <a:cubicBezTo>
                    <a:pt x="21" y="1"/>
                    <a:pt x="19" y="2"/>
                    <a:pt x="18" y="3"/>
                  </a:cubicBezTo>
                  <a:cubicBezTo>
                    <a:pt x="16" y="3"/>
                    <a:pt x="14" y="4"/>
                    <a:pt x="13" y="5"/>
                  </a:cubicBezTo>
                  <a:cubicBezTo>
                    <a:pt x="11" y="6"/>
                    <a:pt x="10" y="7"/>
                    <a:pt x="8" y="9"/>
                  </a:cubicBezTo>
                  <a:cubicBezTo>
                    <a:pt x="7" y="10"/>
                    <a:pt x="6" y="12"/>
                    <a:pt x="5" y="13"/>
                  </a:cubicBezTo>
                  <a:cubicBezTo>
                    <a:pt x="4" y="15"/>
                    <a:pt x="3" y="16"/>
                    <a:pt x="2" y="18"/>
                  </a:cubicBezTo>
                  <a:cubicBezTo>
                    <a:pt x="1" y="20"/>
                    <a:pt x="1" y="22"/>
                    <a:pt x="0" y="24"/>
                  </a:cubicBezTo>
                  <a:cubicBezTo>
                    <a:pt x="0" y="25"/>
                    <a:pt x="0" y="27"/>
                    <a:pt x="0" y="29"/>
                  </a:cubicBezTo>
                  <a:cubicBezTo>
                    <a:pt x="0" y="199"/>
                    <a:pt x="0" y="199"/>
                    <a:pt x="0" y="199"/>
                  </a:cubicBezTo>
                  <a:cubicBezTo>
                    <a:pt x="0" y="201"/>
                    <a:pt x="0" y="203"/>
                    <a:pt x="0" y="205"/>
                  </a:cubicBezTo>
                  <a:cubicBezTo>
                    <a:pt x="1" y="207"/>
                    <a:pt x="1" y="209"/>
                    <a:pt x="2" y="210"/>
                  </a:cubicBezTo>
                  <a:cubicBezTo>
                    <a:pt x="3" y="212"/>
                    <a:pt x="4" y="214"/>
                    <a:pt x="5" y="215"/>
                  </a:cubicBezTo>
                  <a:cubicBezTo>
                    <a:pt x="6" y="217"/>
                    <a:pt x="7" y="218"/>
                    <a:pt x="8" y="220"/>
                  </a:cubicBezTo>
                  <a:cubicBezTo>
                    <a:pt x="10" y="221"/>
                    <a:pt x="11" y="222"/>
                    <a:pt x="13" y="223"/>
                  </a:cubicBezTo>
                  <a:cubicBezTo>
                    <a:pt x="14" y="224"/>
                    <a:pt x="16" y="225"/>
                    <a:pt x="18" y="226"/>
                  </a:cubicBezTo>
                  <a:cubicBezTo>
                    <a:pt x="19" y="227"/>
                    <a:pt x="21" y="227"/>
                    <a:pt x="23" y="228"/>
                  </a:cubicBezTo>
                  <a:cubicBezTo>
                    <a:pt x="25" y="228"/>
                    <a:pt x="27" y="228"/>
                    <a:pt x="29" y="228"/>
                  </a:cubicBezTo>
                  <a:cubicBezTo>
                    <a:pt x="154" y="228"/>
                    <a:pt x="154" y="228"/>
                    <a:pt x="154" y="228"/>
                  </a:cubicBezTo>
                  <a:cubicBezTo>
                    <a:pt x="156" y="228"/>
                    <a:pt x="158" y="228"/>
                    <a:pt x="160" y="228"/>
                  </a:cubicBezTo>
                  <a:cubicBezTo>
                    <a:pt x="162" y="227"/>
                    <a:pt x="163" y="227"/>
                    <a:pt x="165" y="226"/>
                  </a:cubicBezTo>
                  <a:cubicBezTo>
                    <a:pt x="165" y="226"/>
                    <a:pt x="165" y="226"/>
                    <a:pt x="165" y="226"/>
                  </a:cubicBezTo>
                  <a:cubicBezTo>
                    <a:pt x="167" y="225"/>
                    <a:pt x="169" y="224"/>
                    <a:pt x="170" y="223"/>
                  </a:cubicBezTo>
                  <a:cubicBezTo>
                    <a:pt x="172" y="222"/>
                    <a:pt x="173" y="221"/>
                    <a:pt x="175" y="220"/>
                  </a:cubicBezTo>
                  <a:cubicBezTo>
                    <a:pt x="176" y="218"/>
                    <a:pt x="177" y="217"/>
                    <a:pt x="178" y="215"/>
                  </a:cubicBezTo>
                  <a:cubicBezTo>
                    <a:pt x="179" y="214"/>
                    <a:pt x="180" y="212"/>
                    <a:pt x="181" y="210"/>
                  </a:cubicBezTo>
                  <a:cubicBezTo>
                    <a:pt x="182" y="209"/>
                    <a:pt x="182" y="207"/>
                    <a:pt x="182" y="205"/>
                  </a:cubicBezTo>
                  <a:cubicBezTo>
                    <a:pt x="183" y="203"/>
                    <a:pt x="183" y="201"/>
                    <a:pt x="183" y="199"/>
                  </a:cubicBezTo>
                  <a:cubicBezTo>
                    <a:pt x="183" y="29"/>
                    <a:pt x="183" y="29"/>
                    <a:pt x="183" y="29"/>
                  </a:cubicBezTo>
                  <a:cubicBezTo>
                    <a:pt x="183" y="27"/>
                    <a:pt x="183" y="25"/>
                    <a:pt x="182" y="24"/>
                  </a:cubicBezTo>
                  <a:cubicBezTo>
                    <a:pt x="182" y="22"/>
                    <a:pt x="182" y="20"/>
                    <a:pt x="181" y="18"/>
                  </a:cubicBezTo>
                  <a:cubicBezTo>
                    <a:pt x="180" y="16"/>
                    <a:pt x="179" y="15"/>
                    <a:pt x="178" y="13"/>
                  </a:cubicBezTo>
                  <a:cubicBezTo>
                    <a:pt x="177" y="12"/>
                    <a:pt x="176" y="10"/>
                    <a:pt x="175" y="9"/>
                  </a:cubicBezTo>
                  <a:cubicBezTo>
                    <a:pt x="173" y="7"/>
                    <a:pt x="172" y="6"/>
                    <a:pt x="170" y="5"/>
                  </a:cubicBezTo>
                  <a:cubicBezTo>
                    <a:pt x="169" y="4"/>
                    <a:pt x="167" y="3"/>
                    <a:pt x="165" y="3"/>
                  </a:cubicBezTo>
                  <a:cubicBezTo>
                    <a:pt x="165" y="3"/>
                    <a:pt x="165" y="3"/>
                    <a:pt x="165" y="3"/>
                  </a:cubicBezTo>
                  <a:cubicBezTo>
                    <a:pt x="163" y="2"/>
                    <a:pt x="162" y="1"/>
                    <a:pt x="160" y="1"/>
                  </a:cubicBezTo>
                  <a:cubicBezTo>
                    <a:pt x="160" y="1"/>
                    <a:pt x="160" y="1"/>
                    <a:pt x="160" y="1"/>
                  </a:cubicBezTo>
                  <a:cubicBezTo>
                    <a:pt x="158" y="1"/>
                    <a:pt x="156" y="0"/>
                    <a:pt x="154" y="0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29" y="2"/>
                  </a:lnTo>
                  <a:close/>
                </a:path>
              </a:pathLst>
            </a:custGeom>
            <a:solidFill>
              <a:srgbClr val="D6B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50">
              <a:extLst>
                <a:ext uri="{FF2B5EF4-FFF2-40B4-BE49-F238E27FC236}">
                  <a16:creationId xmlns:a16="http://schemas.microsoft.com/office/drawing/2014/main" id="{D548F15C-7C3D-40F9-EADB-9576ED0A4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4243" y="2521252"/>
              <a:ext cx="159785" cy="11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Pan</a:t>
              </a:r>
              <a:endPara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Freeform 51">
              <a:extLst>
                <a:ext uri="{FF2B5EF4-FFF2-40B4-BE49-F238E27FC236}">
                  <a16:creationId xmlns:a16="http://schemas.microsoft.com/office/drawing/2014/main" id="{D0A39486-63D8-5789-B3D3-7BA9C08C04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7938" y="2307693"/>
              <a:ext cx="407988" cy="508696"/>
            </a:xfrm>
            <a:custGeom>
              <a:avLst/>
              <a:gdLst>
                <a:gd name="T0" fmla="*/ 27 w 179"/>
                <a:gd name="T1" fmla="*/ 0 h 222"/>
                <a:gd name="T2" fmla="*/ 152 w 179"/>
                <a:gd name="T3" fmla="*/ 0 h 222"/>
                <a:gd name="T4" fmla="*/ 157 w 179"/>
                <a:gd name="T5" fmla="*/ 1 h 222"/>
                <a:gd name="T6" fmla="*/ 162 w 179"/>
                <a:gd name="T7" fmla="*/ 2 h 222"/>
                <a:gd name="T8" fmla="*/ 167 w 179"/>
                <a:gd name="T9" fmla="*/ 5 h 222"/>
                <a:gd name="T10" fmla="*/ 171 w 179"/>
                <a:gd name="T11" fmla="*/ 8 h 222"/>
                <a:gd name="T12" fmla="*/ 174 w 179"/>
                <a:gd name="T13" fmla="*/ 12 h 222"/>
                <a:gd name="T14" fmla="*/ 177 w 179"/>
                <a:gd name="T15" fmla="*/ 17 h 222"/>
                <a:gd name="T16" fmla="*/ 178 w 179"/>
                <a:gd name="T17" fmla="*/ 22 h 222"/>
                <a:gd name="T18" fmla="*/ 179 w 179"/>
                <a:gd name="T19" fmla="*/ 27 h 222"/>
                <a:gd name="T20" fmla="*/ 179 w 179"/>
                <a:gd name="T21" fmla="*/ 196 h 222"/>
                <a:gd name="T22" fmla="*/ 178 w 179"/>
                <a:gd name="T23" fmla="*/ 201 h 222"/>
                <a:gd name="T24" fmla="*/ 177 w 179"/>
                <a:gd name="T25" fmla="*/ 206 h 222"/>
                <a:gd name="T26" fmla="*/ 174 w 179"/>
                <a:gd name="T27" fmla="*/ 210 h 222"/>
                <a:gd name="T28" fmla="*/ 171 w 179"/>
                <a:gd name="T29" fmla="*/ 214 h 222"/>
                <a:gd name="T30" fmla="*/ 167 w 179"/>
                <a:gd name="T31" fmla="*/ 218 h 222"/>
                <a:gd name="T32" fmla="*/ 162 w 179"/>
                <a:gd name="T33" fmla="*/ 220 h 222"/>
                <a:gd name="T34" fmla="*/ 157 w 179"/>
                <a:gd name="T35" fmla="*/ 222 h 222"/>
                <a:gd name="T36" fmla="*/ 152 w 179"/>
                <a:gd name="T37" fmla="*/ 222 h 222"/>
                <a:gd name="T38" fmla="*/ 27 w 179"/>
                <a:gd name="T39" fmla="*/ 222 h 222"/>
                <a:gd name="T40" fmla="*/ 21 w 179"/>
                <a:gd name="T41" fmla="*/ 222 h 222"/>
                <a:gd name="T42" fmla="*/ 16 w 179"/>
                <a:gd name="T43" fmla="*/ 220 h 222"/>
                <a:gd name="T44" fmla="*/ 12 w 179"/>
                <a:gd name="T45" fmla="*/ 218 h 222"/>
                <a:gd name="T46" fmla="*/ 8 w 179"/>
                <a:gd name="T47" fmla="*/ 214 h 222"/>
                <a:gd name="T48" fmla="*/ 4 w 179"/>
                <a:gd name="T49" fmla="*/ 210 h 222"/>
                <a:gd name="T50" fmla="*/ 2 w 179"/>
                <a:gd name="T51" fmla="*/ 206 h 222"/>
                <a:gd name="T52" fmla="*/ 0 w 179"/>
                <a:gd name="T53" fmla="*/ 201 h 222"/>
                <a:gd name="T54" fmla="*/ 0 w 179"/>
                <a:gd name="T55" fmla="*/ 196 h 222"/>
                <a:gd name="T56" fmla="*/ 0 w 179"/>
                <a:gd name="T57" fmla="*/ 27 h 222"/>
                <a:gd name="T58" fmla="*/ 0 w 179"/>
                <a:gd name="T59" fmla="*/ 22 h 222"/>
                <a:gd name="T60" fmla="*/ 2 w 179"/>
                <a:gd name="T61" fmla="*/ 17 h 222"/>
                <a:gd name="T62" fmla="*/ 4 w 179"/>
                <a:gd name="T63" fmla="*/ 12 h 222"/>
                <a:gd name="T64" fmla="*/ 8 w 179"/>
                <a:gd name="T65" fmla="*/ 8 h 222"/>
                <a:gd name="T66" fmla="*/ 12 w 179"/>
                <a:gd name="T67" fmla="*/ 5 h 222"/>
                <a:gd name="T68" fmla="*/ 16 w 179"/>
                <a:gd name="T69" fmla="*/ 2 h 222"/>
                <a:gd name="T70" fmla="*/ 21 w 179"/>
                <a:gd name="T71" fmla="*/ 1 h 222"/>
                <a:gd name="T72" fmla="*/ 27 w 179"/>
                <a:gd name="T73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9" h="222">
                  <a:moveTo>
                    <a:pt x="27" y="0"/>
                  </a:moveTo>
                  <a:cubicBezTo>
                    <a:pt x="152" y="0"/>
                    <a:pt x="152" y="0"/>
                    <a:pt x="152" y="0"/>
                  </a:cubicBezTo>
                  <a:cubicBezTo>
                    <a:pt x="154" y="0"/>
                    <a:pt x="155" y="1"/>
                    <a:pt x="157" y="1"/>
                  </a:cubicBezTo>
                  <a:cubicBezTo>
                    <a:pt x="159" y="1"/>
                    <a:pt x="161" y="2"/>
                    <a:pt x="162" y="2"/>
                  </a:cubicBezTo>
                  <a:cubicBezTo>
                    <a:pt x="164" y="3"/>
                    <a:pt x="165" y="4"/>
                    <a:pt x="167" y="5"/>
                  </a:cubicBezTo>
                  <a:cubicBezTo>
                    <a:pt x="168" y="6"/>
                    <a:pt x="170" y="7"/>
                    <a:pt x="171" y="8"/>
                  </a:cubicBezTo>
                  <a:cubicBezTo>
                    <a:pt x="172" y="9"/>
                    <a:pt x="173" y="11"/>
                    <a:pt x="174" y="12"/>
                  </a:cubicBezTo>
                  <a:cubicBezTo>
                    <a:pt x="175" y="14"/>
                    <a:pt x="176" y="15"/>
                    <a:pt x="177" y="17"/>
                  </a:cubicBezTo>
                  <a:cubicBezTo>
                    <a:pt x="177" y="18"/>
                    <a:pt x="178" y="20"/>
                    <a:pt x="178" y="22"/>
                  </a:cubicBezTo>
                  <a:cubicBezTo>
                    <a:pt x="179" y="24"/>
                    <a:pt x="179" y="25"/>
                    <a:pt x="179" y="27"/>
                  </a:cubicBezTo>
                  <a:cubicBezTo>
                    <a:pt x="179" y="196"/>
                    <a:pt x="179" y="196"/>
                    <a:pt x="179" y="196"/>
                  </a:cubicBezTo>
                  <a:cubicBezTo>
                    <a:pt x="179" y="197"/>
                    <a:pt x="179" y="199"/>
                    <a:pt x="178" y="201"/>
                  </a:cubicBezTo>
                  <a:cubicBezTo>
                    <a:pt x="178" y="202"/>
                    <a:pt x="177" y="204"/>
                    <a:pt x="177" y="206"/>
                  </a:cubicBezTo>
                  <a:cubicBezTo>
                    <a:pt x="176" y="207"/>
                    <a:pt x="175" y="209"/>
                    <a:pt x="174" y="210"/>
                  </a:cubicBezTo>
                  <a:cubicBezTo>
                    <a:pt x="173" y="212"/>
                    <a:pt x="172" y="213"/>
                    <a:pt x="171" y="214"/>
                  </a:cubicBezTo>
                  <a:cubicBezTo>
                    <a:pt x="170" y="216"/>
                    <a:pt x="168" y="217"/>
                    <a:pt x="167" y="218"/>
                  </a:cubicBezTo>
                  <a:cubicBezTo>
                    <a:pt x="165" y="219"/>
                    <a:pt x="164" y="219"/>
                    <a:pt x="162" y="220"/>
                  </a:cubicBezTo>
                  <a:cubicBezTo>
                    <a:pt x="161" y="221"/>
                    <a:pt x="159" y="221"/>
                    <a:pt x="157" y="222"/>
                  </a:cubicBezTo>
                  <a:cubicBezTo>
                    <a:pt x="155" y="222"/>
                    <a:pt x="154" y="222"/>
                    <a:pt x="152" y="222"/>
                  </a:cubicBezTo>
                  <a:cubicBezTo>
                    <a:pt x="27" y="222"/>
                    <a:pt x="27" y="222"/>
                    <a:pt x="27" y="222"/>
                  </a:cubicBezTo>
                  <a:cubicBezTo>
                    <a:pt x="25" y="222"/>
                    <a:pt x="23" y="222"/>
                    <a:pt x="21" y="222"/>
                  </a:cubicBezTo>
                  <a:cubicBezTo>
                    <a:pt x="20" y="221"/>
                    <a:pt x="18" y="221"/>
                    <a:pt x="16" y="220"/>
                  </a:cubicBezTo>
                  <a:cubicBezTo>
                    <a:pt x="15" y="219"/>
                    <a:pt x="13" y="219"/>
                    <a:pt x="12" y="218"/>
                  </a:cubicBezTo>
                  <a:cubicBezTo>
                    <a:pt x="10" y="217"/>
                    <a:pt x="9" y="216"/>
                    <a:pt x="8" y="214"/>
                  </a:cubicBezTo>
                  <a:cubicBezTo>
                    <a:pt x="6" y="213"/>
                    <a:pt x="5" y="212"/>
                    <a:pt x="4" y="210"/>
                  </a:cubicBezTo>
                  <a:cubicBezTo>
                    <a:pt x="3" y="209"/>
                    <a:pt x="2" y="207"/>
                    <a:pt x="2" y="206"/>
                  </a:cubicBezTo>
                  <a:cubicBezTo>
                    <a:pt x="1" y="204"/>
                    <a:pt x="1" y="202"/>
                    <a:pt x="0" y="201"/>
                  </a:cubicBezTo>
                  <a:cubicBezTo>
                    <a:pt x="0" y="199"/>
                    <a:pt x="0" y="197"/>
                    <a:pt x="0" y="19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5"/>
                    <a:pt x="0" y="24"/>
                    <a:pt x="0" y="22"/>
                  </a:cubicBezTo>
                  <a:cubicBezTo>
                    <a:pt x="1" y="20"/>
                    <a:pt x="1" y="18"/>
                    <a:pt x="2" y="17"/>
                  </a:cubicBezTo>
                  <a:cubicBezTo>
                    <a:pt x="2" y="15"/>
                    <a:pt x="3" y="14"/>
                    <a:pt x="4" y="12"/>
                  </a:cubicBezTo>
                  <a:cubicBezTo>
                    <a:pt x="5" y="11"/>
                    <a:pt x="6" y="9"/>
                    <a:pt x="8" y="8"/>
                  </a:cubicBezTo>
                  <a:cubicBezTo>
                    <a:pt x="9" y="7"/>
                    <a:pt x="10" y="6"/>
                    <a:pt x="12" y="5"/>
                  </a:cubicBezTo>
                  <a:cubicBezTo>
                    <a:pt x="13" y="4"/>
                    <a:pt x="15" y="3"/>
                    <a:pt x="16" y="2"/>
                  </a:cubicBezTo>
                  <a:cubicBezTo>
                    <a:pt x="18" y="2"/>
                    <a:pt x="20" y="1"/>
                    <a:pt x="21" y="1"/>
                  </a:cubicBezTo>
                  <a:cubicBezTo>
                    <a:pt x="23" y="1"/>
                    <a:pt x="25" y="0"/>
                    <a:pt x="27" y="0"/>
                  </a:cubicBezTo>
                  <a:close/>
                </a:path>
              </a:pathLst>
            </a:custGeom>
            <a:solidFill>
              <a:srgbClr val="D0AC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52">
              <a:extLst>
                <a:ext uri="{FF2B5EF4-FFF2-40B4-BE49-F238E27FC236}">
                  <a16:creationId xmlns:a16="http://schemas.microsoft.com/office/drawing/2014/main" id="{EE4F8A7D-89F2-FC8B-A5DC-659C27A4E0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3175" y="2301345"/>
              <a:ext cx="415925" cy="519113"/>
            </a:xfrm>
            <a:custGeom>
              <a:avLst/>
              <a:gdLst>
                <a:gd name="T0" fmla="*/ 29 w 183"/>
                <a:gd name="T1" fmla="*/ 4 h 228"/>
                <a:gd name="T2" fmla="*/ 159 w 183"/>
                <a:gd name="T3" fmla="*/ 5 h 228"/>
                <a:gd name="T4" fmla="*/ 168 w 183"/>
                <a:gd name="T5" fmla="*/ 9 h 228"/>
                <a:gd name="T6" fmla="*/ 175 w 183"/>
                <a:gd name="T7" fmla="*/ 15 h 228"/>
                <a:gd name="T8" fmla="*/ 178 w 183"/>
                <a:gd name="T9" fmla="*/ 24 h 228"/>
                <a:gd name="T10" fmla="*/ 179 w 183"/>
                <a:gd name="T11" fmla="*/ 199 h 228"/>
                <a:gd name="T12" fmla="*/ 177 w 183"/>
                <a:gd name="T13" fmla="*/ 209 h 228"/>
                <a:gd name="T14" fmla="*/ 171 w 183"/>
                <a:gd name="T15" fmla="*/ 217 h 228"/>
                <a:gd name="T16" fmla="*/ 163 w 183"/>
                <a:gd name="T17" fmla="*/ 222 h 228"/>
                <a:gd name="T18" fmla="*/ 154 w 183"/>
                <a:gd name="T19" fmla="*/ 224 h 228"/>
                <a:gd name="T20" fmla="*/ 24 w 183"/>
                <a:gd name="T21" fmla="*/ 224 h 228"/>
                <a:gd name="T22" fmla="*/ 15 w 183"/>
                <a:gd name="T23" fmla="*/ 220 h 228"/>
                <a:gd name="T24" fmla="*/ 8 w 183"/>
                <a:gd name="T25" fmla="*/ 213 h 228"/>
                <a:gd name="T26" fmla="*/ 4 w 183"/>
                <a:gd name="T27" fmla="*/ 204 h 228"/>
                <a:gd name="T28" fmla="*/ 4 w 183"/>
                <a:gd name="T29" fmla="*/ 29 h 228"/>
                <a:gd name="T30" fmla="*/ 6 w 183"/>
                <a:gd name="T31" fmla="*/ 20 h 228"/>
                <a:gd name="T32" fmla="*/ 11 w 183"/>
                <a:gd name="T33" fmla="*/ 12 h 228"/>
                <a:gd name="T34" fmla="*/ 19 w 183"/>
                <a:gd name="T35" fmla="*/ 6 h 228"/>
                <a:gd name="T36" fmla="*/ 29 w 183"/>
                <a:gd name="T37" fmla="*/ 4 h 228"/>
                <a:gd name="T38" fmla="*/ 29 w 183"/>
                <a:gd name="T39" fmla="*/ 0 h 228"/>
                <a:gd name="T40" fmla="*/ 18 w 183"/>
                <a:gd name="T41" fmla="*/ 3 h 228"/>
                <a:gd name="T42" fmla="*/ 8 w 183"/>
                <a:gd name="T43" fmla="*/ 9 h 228"/>
                <a:gd name="T44" fmla="*/ 2 w 183"/>
                <a:gd name="T45" fmla="*/ 18 h 228"/>
                <a:gd name="T46" fmla="*/ 0 w 183"/>
                <a:gd name="T47" fmla="*/ 29 h 228"/>
                <a:gd name="T48" fmla="*/ 0 w 183"/>
                <a:gd name="T49" fmla="*/ 205 h 228"/>
                <a:gd name="T50" fmla="*/ 5 w 183"/>
                <a:gd name="T51" fmla="*/ 215 h 228"/>
                <a:gd name="T52" fmla="*/ 13 w 183"/>
                <a:gd name="T53" fmla="*/ 223 h 228"/>
                <a:gd name="T54" fmla="*/ 23 w 183"/>
                <a:gd name="T55" fmla="*/ 228 h 228"/>
                <a:gd name="T56" fmla="*/ 154 w 183"/>
                <a:gd name="T57" fmla="*/ 228 h 228"/>
                <a:gd name="T58" fmla="*/ 165 w 183"/>
                <a:gd name="T59" fmla="*/ 226 h 228"/>
                <a:gd name="T60" fmla="*/ 174 w 183"/>
                <a:gd name="T61" fmla="*/ 220 h 228"/>
                <a:gd name="T62" fmla="*/ 181 w 183"/>
                <a:gd name="T63" fmla="*/ 210 h 228"/>
                <a:gd name="T64" fmla="*/ 183 w 183"/>
                <a:gd name="T65" fmla="*/ 199 h 228"/>
                <a:gd name="T66" fmla="*/ 182 w 183"/>
                <a:gd name="T67" fmla="*/ 24 h 228"/>
                <a:gd name="T68" fmla="*/ 178 w 183"/>
                <a:gd name="T69" fmla="*/ 13 h 228"/>
                <a:gd name="T70" fmla="*/ 170 w 183"/>
                <a:gd name="T71" fmla="*/ 5 h 228"/>
                <a:gd name="T72" fmla="*/ 160 w 183"/>
                <a:gd name="T73" fmla="*/ 1 h 228"/>
                <a:gd name="T74" fmla="*/ 29 w 183"/>
                <a:gd name="T75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83" h="228">
                  <a:moveTo>
                    <a:pt x="29" y="2"/>
                  </a:moveTo>
                  <a:cubicBezTo>
                    <a:pt x="29" y="4"/>
                    <a:pt x="29" y="4"/>
                    <a:pt x="29" y="4"/>
                  </a:cubicBezTo>
                  <a:cubicBezTo>
                    <a:pt x="154" y="4"/>
                    <a:pt x="154" y="4"/>
                    <a:pt x="154" y="4"/>
                  </a:cubicBezTo>
                  <a:cubicBezTo>
                    <a:pt x="156" y="4"/>
                    <a:pt x="157" y="5"/>
                    <a:pt x="159" y="5"/>
                  </a:cubicBezTo>
                  <a:cubicBezTo>
                    <a:pt x="160" y="5"/>
                    <a:pt x="162" y="6"/>
                    <a:pt x="163" y="6"/>
                  </a:cubicBezTo>
                  <a:cubicBezTo>
                    <a:pt x="165" y="7"/>
                    <a:pt x="166" y="8"/>
                    <a:pt x="168" y="9"/>
                  </a:cubicBezTo>
                  <a:cubicBezTo>
                    <a:pt x="169" y="9"/>
                    <a:pt x="170" y="10"/>
                    <a:pt x="171" y="12"/>
                  </a:cubicBezTo>
                  <a:cubicBezTo>
                    <a:pt x="173" y="13"/>
                    <a:pt x="174" y="14"/>
                    <a:pt x="175" y="15"/>
                  </a:cubicBezTo>
                  <a:cubicBezTo>
                    <a:pt x="175" y="17"/>
                    <a:pt x="176" y="18"/>
                    <a:pt x="177" y="20"/>
                  </a:cubicBezTo>
                  <a:cubicBezTo>
                    <a:pt x="177" y="21"/>
                    <a:pt x="178" y="23"/>
                    <a:pt x="178" y="24"/>
                  </a:cubicBezTo>
                  <a:cubicBezTo>
                    <a:pt x="179" y="26"/>
                    <a:pt x="179" y="28"/>
                    <a:pt x="179" y="29"/>
                  </a:cubicBezTo>
                  <a:cubicBezTo>
                    <a:pt x="179" y="199"/>
                    <a:pt x="179" y="199"/>
                    <a:pt x="179" y="199"/>
                  </a:cubicBezTo>
                  <a:cubicBezTo>
                    <a:pt x="179" y="201"/>
                    <a:pt x="179" y="203"/>
                    <a:pt x="178" y="204"/>
                  </a:cubicBezTo>
                  <a:cubicBezTo>
                    <a:pt x="178" y="206"/>
                    <a:pt x="177" y="207"/>
                    <a:pt x="177" y="209"/>
                  </a:cubicBezTo>
                  <a:cubicBezTo>
                    <a:pt x="176" y="210"/>
                    <a:pt x="175" y="212"/>
                    <a:pt x="175" y="213"/>
                  </a:cubicBezTo>
                  <a:cubicBezTo>
                    <a:pt x="174" y="214"/>
                    <a:pt x="173" y="216"/>
                    <a:pt x="171" y="217"/>
                  </a:cubicBezTo>
                  <a:cubicBezTo>
                    <a:pt x="170" y="218"/>
                    <a:pt x="169" y="219"/>
                    <a:pt x="168" y="220"/>
                  </a:cubicBezTo>
                  <a:cubicBezTo>
                    <a:pt x="166" y="221"/>
                    <a:pt x="165" y="222"/>
                    <a:pt x="163" y="222"/>
                  </a:cubicBezTo>
                  <a:cubicBezTo>
                    <a:pt x="162" y="223"/>
                    <a:pt x="160" y="223"/>
                    <a:pt x="159" y="224"/>
                  </a:cubicBezTo>
                  <a:cubicBezTo>
                    <a:pt x="157" y="224"/>
                    <a:pt x="156" y="224"/>
                    <a:pt x="154" y="224"/>
                  </a:cubicBezTo>
                  <a:cubicBezTo>
                    <a:pt x="29" y="224"/>
                    <a:pt x="29" y="224"/>
                    <a:pt x="29" y="224"/>
                  </a:cubicBezTo>
                  <a:cubicBezTo>
                    <a:pt x="27" y="224"/>
                    <a:pt x="25" y="224"/>
                    <a:pt x="24" y="224"/>
                  </a:cubicBezTo>
                  <a:cubicBezTo>
                    <a:pt x="22" y="223"/>
                    <a:pt x="21" y="223"/>
                    <a:pt x="19" y="222"/>
                  </a:cubicBezTo>
                  <a:cubicBezTo>
                    <a:pt x="18" y="222"/>
                    <a:pt x="16" y="221"/>
                    <a:pt x="15" y="220"/>
                  </a:cubicBezTo>
                  <a:cubicBezTo>
                    <a:pt x="13" y="219"/>
                    <a:pt x="12" y="218"/>
                    <a:pt x="11" y="217"/>
                  </a:cubicBezTo>
                  <a:cubicBezTo>
                    <a:pt x="10" y="216"/>
                    <a:pt x="9" y="214"/>
                    <a:pt x="8" y="213"/>
                  </a:cubicBezTo>
                  <a:cubicBezTo>
                    <a:pt x="7" y="212"/>
                    <a:pt x="6" y="210"/>
                    <a:pt x="6" y="209"/>
                  </a:cubicBezTo>
                  <a:cubicBezTo>
                    <a:pt x="5" y="207"/>
                    <a:pt x="4" y="206"/>
                    <a:pt x="4" y="204"/>
                  </a:cubicBezTo>
                  <a:cubicBezTo>
                    <a:pt x="4" y="203"/>
                    <a:pt x="4" y="201"/>
                    <a:pt x="4" y="19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4" y="26"/>
                    <a:pt x="4" y="24"/>
                  </a:cubicBezTo>
                  <a:cubicBezTo>
                    <a:pt x="4" y="23"/>
                    <a:pt x="5" y="21"/>
                    <a:pt x="6" y="20"/>
                  </a:cubicBezTo>
                  <a:cubicBezTo>
                    <a:pt x="6" y="18"/>
                    <a:pt x="7" y="17"/>
                    <a:pt x="8" y="15"/>
                  </a:cubicBezTo>
                  <a:cubicBezTo>
                    <a:pt x="9" y="14"/>
                    <a:pt x="10" y="13"/>
                    <a:pt x="11" y="12"/>
                  </a:cubicBezTo>
                  <a:cubicBezTo>
                    <a:pt x="12" y="10"/>
                    <a:pt x="13" y="9"/>
                    <a:pt x="15" y="9"/>
                  </a:cubicBezTo>
                  <a:cubicBezTo>
                    <a:pt x="16" y="8"/>
                    <a:pt x="18" y="7"/>
                    <a:pt x="19" y="6"/>
                  </a:cubicBezTo>
                  <a:cubicBezTo>
                    <a:pt x="21" y="6"/>
                    <a:pt x="22" y="5"/>
                    <a:pt x="24" y="5"/>
                  </a:cubicBezTo>
                  <a:cubicBezTo>
                    <a:pt x="25" y="5"/>
                    <a:pt x="27" y="4"/>
                    <a:pt x="29" y="4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7" y="0"/>
                    <a:pt x="25" y="1"/>
                    <a:pt x="23" y="1"/>
                  </a:cubicBezTo>
                  <a:cubicBezTo>
                    <a:pt x="21" y="1"/>
                    <a:pt x="19" y="2"/>
                    <a:pt x="18" y="3"/>
                  </a:cubicBezTo>
                  <a:cubicBezTo>
                    <a:pt x="16" y="3"/>
                    <a:pt x="14" y="4"/>
                    <a:pt x="13" y="5"/>
                  </a:cubicBezTo>
                  <a:cubicBezTo>
                    <a:pt x="11" y="6"/>
                    <a:pt x="9" y="7"/>
                    <a:pt x="8" y="9"/>
                  </a:cubicBezTo>
                  <a:cubicBezTo>
                    <a:pt x="7" y="10"/>
                    <a:pt x="6" y="12"/>
                    <a:pt x="5" y="13"/>
                  </a:cubicBezTo>
                  <a:cubicBezTo>
                    <a:pt x="4" y="15"/>
                    <a:pt x="3" y="16"/>
                    <a:pt x="2" y="18"/>
                  </a:cubicBezTo>
                  <a:cubicBezTo>
                    <a:pt x="1" y="20"/>
                    <a:pt x="1" y="22"/>
                    <a:pt x="0" y="24"/>
                  </a:cubicBezTo>
                  <a:cubicBezTo>
                    <a:pt x="0" y="25"/>
                    <a:pt x="0" y="27"/>
                    <a:pt x="0" y="29"/>
                  </a:cubicBezTo>
                  <a:cubicBezTo>
                    <a:pt x="0" y="199"/>
                    <a:pt x="0" y="199"/>
                    <a:pt x="0" y="199"/>
                  </a:cubicBezTo>
                  <a:cubicBezTo>
                    <a:pt x="0" y="201"/>
                    <a:pt x="0" y="203"/>
                    <a:pt x="0" y="205"/>
                  </a:cubicBezTo>
                  <a:cubicBezTo>
                    <a:pt x="1" y="207"/>
                    <a:pt x="1" y="209"/>
                    <a:pt x="2" y="210"/>
                  </a:cubicBezTo>
                  <a:cubicBezTo>
                    <a:pt x="3" y="212"/>
                    <a:pt x="4" y="214"/>
                    <a:pt x="5" y="215"/>
                  </a:cubicBezTo>
                  <a:cubicBezTo>
                    <a:pt x="6" y="217"/>
                    <a:pt x="7" y="218"/>
                    <a:pt x="8" y="220"/>
                  </a:cubicBezTo>
                  <a:cubicBezTo>
                    <a:pt x="9" y="221"/>
                    <a:pt x="11" y="222"/>
                    <a:pt x="13" y="223"/>
                  </a:cubicBezTo>
                  <a:cubicBezTo>
                    <a:pt x="14" y="224"/>
                    <a:pt x="16" y="225"/>
                    <a:pt x="18" y="226"/>
                  </a:cubicBezTo>
                  <a:cubicBezTo>
                    <a:pt x="19" y="227"/>
                    <a:pt x="21" y="227"/>
                    <a:pt x="23" y="228"/>
                  </a:cubicBezTo>
                  <a:cubicBezTo>
                    <a:pt x="25" y="228"/>
                    <a:pt x="27" y="228"/>
                    <a:pt x="29" y="228"/>
                  </a:cubicBezTo>
                  <a:cubicBezTo>
                    <a:pt x="154" y="228"/>
                    <a:pt x="154" y="228"/>
                    <a:pt x="154" y="228"/>
                  </a:cubicBezTo>
                  <a:cubicBezTo>
                    <a:pt x="156" y="228"/>
                    <a:pt x="158" y="228"/>
                    <a:pt x="160" y="228"/>
                  </a:cubicBezTo>
                  <a:cubicBezTo>
                    <a:pt x="161" y="227"/>
                    <a:pt x="163" y="227"/>
                    <a:pt x="165" y="226"/>
                  </a:cubicBezTo>
                  <a:cubicBezTo>
                    <a:pt x="167" y="225"/>
                    <a:pt x="168" y="224"/>
                    <a:pt x="170" y="223"/>
                  </a:cubicBezTo>
                  <a:cubicBezTo>
                    <a:pt x="172" y="222"/>
                    <a:pt x="173" y="221"/>
                    <a:pt x="174" y="220"/>
                  </a:cubicBezTo>
                  <a:cubicBezTo>
                    <a:pt x="176" y="218"/>
                    <a:pt x="177" y="217"/>
                    <a:pt x="178" y="215"/>
                  </a:cubicBezTo>
                  <a:cubicBezTo>
                    <a:pt x="179" y="214"/>
                    <a:pt x="180" y="212"/>
                    <a:pt x="181" y="210"/>
                  </a:cubicBezTo>
                  <a:cubicBezTo>
                    <a:pt x="181" y="209"/>
                    <a:pt x="182" y="207"/>
                    <a:pt x="182" y="205"/>
                  </a:cubicBezTo>
                  <a:cubicBezTo>
                    <a:pt x="183" y="203"/>
                    <a:pt x="183" y="201"/>
                    <a:pt x="183" y="199"/>
                  </a:cubicBezTo>
                  <a:cubicBezTo>
                    <a:pt x="183" y="29"/>
                    <a:pt x="183" y="29"/>
                    <a:pt x="183" y="29"/>
                  </a:cubicBezTo>
                  <a:cubicBezTo>
                    <a:pt x="183" y="27"/>
                    <a:pt x="183" y="25"/>
                    <a:pt x="182" y="24"/>
                  </a:cubicBezTo>
                  <a:cubicBezTo>
                    <a:pt x="182" y="22"/>
                    <a:pt x="181" y="20"/>
                    <a:pt x="181" y="18"/>
                  </a:cubicBezTo>
                  <a:cubicBezTo>
                    <a:pt x="180" y="16"/>
                    <a:pt x="179" y="15"/>
                    <a:pt x="178" y="13"/>
                  </a:cubicBezTo>
                  <a:cubicBezTo>
                    <a:pt x="177" y="12"/>
                    <a:pt x="176" y="10"/>
                    <a:pt x="174" y="9"/>
                  </a:cubicBezTo>
                  <a:cubicBezTo>
                    <a:pt x="173" y="7"/>
                    <a:pt x="172" y="6"/>
                    <a:pt x="170" y="5"/>
                  </a:cubicBezTo>
                  <a:cubicBezTo>
                    <a:pt x="168" y="4"/>
                    <a:pt x="167" y="3"/>
                    <a:pt x="165" y="3"/>
                  </a:cubicBezTo>
                  <a:cubicBezTo>
                    <a:pt x="163" y="2"/>
                    <a:pt x="161" y="1"/>
                    <a:pt x="160" y="1"/>
                  </a:cubicBezTo>
                  <a:cubicBezTo>
                    <a:pt x="158" y="1"/>
                    <a:pt x="156" y="0"/>
                    <a:pt x="154" y="0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29" y="2"/>
                  </a:lnTo>
                  <a:close/>
                </a:path>
              </a:pathLst>
            </a:custGeom>
            <a:solidFill>
              <a:srgbClr val="9673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Rectangle 53">
              <a:extLst>
                <a:ext uri="{FF2B5EF4-FFF2-40B4-BE49-F238E27FC236}">
                  <a16:creationId xmlns:a16="http://schemas.microsoft.com/office/drawing/2014/main" id="{8C673B2D-D832-D89D-4EBC-2782982986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1079" y="2503335"/>
              <a:ext cx="119081" cy="1076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Bi+</a:t>
              </a:r>
              <a:endPara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Freeform 86">
              <a:extLst>
                <a:ext uri="{FF2B5EF4-FFF2-40B4-BE49-F238E27FC236}">
                  <a16:creationId xmlns:a16="http://schemas.microsoft.com/office/drawing/2014/main" id="{0CE985A7-8583-AB39-E643-236680249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8550" y="1466849"/>
              <a:ext cx="579438" cy="277813"/>
            </a:xfrm>
            <a:custGeom>
              <a:avLst/>
              <a:gdLst>
                <a:gd name="T0" fmla="*/ 365 w 365"/>
                <a:gd name="T1" fmla="*/ 0 h 175"/>
                <a:gd name="T2" fmla="*/ 1 w 365"/>
                <a:gd name="T3" fmla="*/ 0 h 175"/>
                <a:gd name="T4" fmla="*/ 0 w 365"/>
                <a:gd name="T5" fmla="*/ 175 h 175"/>
                <a:gd name="T6" fmla="*/ 5 w 365"/>
                <a:gd name="T7" fmla="*/ 175 h 175"/>
                <a:gd name="T8" fmla="*/ 7 w 365"/>
                <a:gd name="T9" fmla="*/ 5 h 175"/>
                <a:gd name="T10" fmla="*/ 365 w 365"/>
                <a:gd name="T11" fmla="*/ 5 h 175"/>
                <a:gd name="T12" fmla="*/ 365 w 365"/>
                <a:gd name="T13" fmla="*/ 0 h 175"/>
                <a:gd name="T14" fmla="*/ 365 w 365"/>
                <a:gd name="T1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5" h="175">
                  <a:moveTo>
                    <a:pt x="365" y="0"/>
                  </a:moveTo>
                  <a:lnTo>
                    <a:pt x="1" y="0"/>
                  </a:lnTo>
                  <a:lnTo>
                    <a:pt x="0" y="175"/>
                  </a:lnTo>
                  <a:lnTo>
                    <a:pt x="5" y="175"/>
                  </a:lnTo>
                  <a:lnTo>
                    <a:pt x="7" y="5"/>
                  </a:lnTo>
                  <a:lnTo>
                    <a:pt x="365" y="5"/>
                  </a:lnTo>
                  <a:lnTo>
                    <a:pt x="365" y="0"/>
                  </a:lnTo>
                  <a:lnTo>
                    <a:pt x="3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87">
              <a:extLst>
                <a:ext uri="{FF2B5EF4-FFF2-40B4-BE49-F238E27FC236}">
                  <a16:creationId xmlns:a16="http://schemas.microsoft.com/office/drawing/2014/main" id="{ADDD625E-3993-9C3A-E00A-FB44BA17B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6800" y="1733549"/>
              <a:ext cx="73025" cy="63500"/>
            </a:xfrm>
            <a:custGeom>
              <a:avLst/>
              <a:gdLst>
                <a:gd name="T0" fmla="*/ 0 w 46"/>
                <a:gd name="T1" fmla="*/ 0 h 40"/>
                <a:gd name="T2" fmla="*/ 23 w 46"/>
                <a:gd name="T3" fmla="*/ 40 h 40"/>
                <a:gd name="T4" fmla="*/ 46 w 46"/>
                <a:gd name="T5" fmla="*/ 0 h 40"/>
                <a:gd name="T6" fmla="*/ 0 w 46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40">
                  <a:moveTo>
                    <a:pt x="0" y="0"/>
                  </a:moveTo>
                  <a:lnTo>
                    <a:pt x="23" y="40"/>
                  </a:lnTo>
                  <a:lnTo>
                    <a:pt x="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88">
              <a:extLst>
                <a:ext uri="{FF2B5EF4-FFF2-40B4-BE49-F238E27FC236}">
                  <a16:creationId xmlns:a16="http://schemas.microsoft.com/office/drawing/2014/main" id="{309E7C6E-772D-BBD5-1BBF-CB60963D64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5950" y="1322386"/>
              <a:ext cx="1035050" cy="293688"/>
            </a:xfrm>
            <a:custGeom>
              <a:avLst/>
              <a:gdLst>
                <a:gd name="T0" fmla="*/ 3 w 652"/>
                <a:gd name="T1" fmla="*/ 3 h 185"/>
                <a:gd name="T2" fmla="*/ 3 w 652"/>
                <a:gd name="T3" fmla="*/ 6 h 185"/>
                <a:gd name="T4" fmla="*/ 646 w 652"/>
                <a:gd name="T5" fmla="*/ 6 h 185"/>
                <a:gd name="T6" fmla="*/ 646 w 652"/>
                <a:gd name="T7" fmla="*/ 180 h 185"/>
                <a:gd name="T8" fmla="*/ 6 w 652"/>
                <a:gd name="T9" fmla="*/ 180 h 185"/>
                <a:gd name="T10" fmla="*/ 6 w 652"/>
                <a:gd name="T11" fmla="*/ 3 h 185"/>
                <a:gd name="T12" fmla="*/ 3 w 652"/>
                <a:gd name="T13" fmla="*/ 3 h 185"/>
                <a:gd name="T14" fmla="*/ 3 w 652"/>
                <a:gd name="T15" fmla="*/ 6 h 185"/>
                <a:gd name="T16" fmla="*/ 3 w 652"/>
                <a:gd name="T17" fmla="*/ 3 h 185"/>
                <a:gd name="T18" fmla="*/ 0 w 652"/>
                <a:gd name="T19" fmla="*/ 3 h 185"/>
                <a:gd name="T20" fmla="*/ 0 w 652"/>
                <a:gd name="T21" fmla="*/ 185 h 185"/>
                <a:gd name="T22" fmla="*/ 652 w 652"/>
                <a:gd name="T23" fmla="*/ 185 h 185"/>
                <a:gd name="T24" fmla="*/ 652 w 652"/>
                <a:gd name="T25" fmla="*/ 0 h 185"/>
                <a:gd name="T26" fmla="*/ 0 w 652"/>
                <a:gd name="T27" fmla="*/ 0 h 185"/>
                <a:gd name="T28" fmla="*/ 0 w 652"/>
                <a:gd name="T29" fmla="*/ 3 h 185"/>
                <a:gd name="T30" fmla="*/ 3 w 652"/>
                <a:gd name="T31" fmla="*/ 3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52" h="185">
                  <a:moveTo>
                    <a:pt x="3" y="3"/>
                  </a:moveTo>
                  <a:lnTo>
                    <a:pt x="3" y="6"/>
                  </a:lnTo>
                  <a:lnTo>
                    <a:pt x="646" y="6"/>
                  </a:lnTo>
                  <a:lnTo>
                    <a:pt x="646" y="180"/>
                  </a:lnTo>
                  <a:lnTo>
                    <a:pt x="6" y="180"/>
                  </a:lnTo>
                  <a:lnTo>
                    <a:pt x="6" y="3"/>
                  </a:lnTo>
                  <a:lnTo>
                    <a:pt x="3" y="3"/>
                  </a:lnTo>
                  <a:lnTo>
                    <a:pt x="3" y="6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185"/>
                  </a:lnTo>
                  <a:lnTo>
                    <a:pt x="652" y="185"/>
                  </a:lnTo>
                  <a:lnTo>
                    <a:pt x="652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89">
              <a:extLst>
                <a:ext uri="{FF2B5EF4-FFF2-40B4-BE49-F238E27FC236}">
                  <a16:creationId xmlns:a16="http://schemas.microsoft.com/office/drawing/2014/main" id="{C978F065-98E0-910B-C99A-72ABDC13C8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6600" y="1366836"/>
              <a:ext cx="761642" cy="11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Yep. Both romantic</a:t>
              </a:r>
              <a:endParaRPr kumimoji="0" lang="en-US" altLang="en-US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Rectangle 90">
              <a:extLst>
                <a:ext uri="{FF2B5EF4-FFF2-40B4-BE49-F238E27FC236}">
                  <a16:creationId xmlns:a16="http://schemas.microsoft.com/office/drawing/2014/main" id="{564D228C-1050-BCE9-5B01-7E00A0BCE9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0100" y="1476374"/>
              <a:ext cx="659379" cy="11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and sexual (allo)</a:t>
              </a:r>
              <a:endParaRPr kumimoji="0" lang="en-US" altLang="en-US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Freeform 91">
              <a:extLst>
                <a:ext uri="{FF2B5EF4-FFF2-40B4-BE49-F238E27FC236}">
                  <a16:creationId xmlns:a16="http://schemas.microsoft.com/office/drawing/2014/main" id="{45B91B20-61D5-CC0B-53D5-01ED8095B7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7463" y="1320799"/>
              <a:ext cx="434975" cy="295275"/>
            </a:xfrm>
            <a:custGeom>
              <a:avLst/>
              <a:gdLst>
                <a:gd name="T0" fmla="*/ 3 w 274"/>
                <a:gd name="T1" fmla="*/ 3 h 186"/>
                <a:gd name="T2" fmla="*/ 3 w 274"/>
                <a:gd name="T3" fmla="*/ 6 h 186"/>
                <a:gd name="T4" fmla="*/ 268 w 274"/>
                <a:gd name="T5" fmla="*/ 6 h 186"/>
                <a:gd name="T6" fmla="*/ 268 w 274"/>
                <a:gd name="T7" fmla="*/ 181 h 186"/>
                <a:gd name="T8" fmla="*/ 5 w 274"/>
                <a:gd name="T9" fmla="*/ 181 h 186"/>
                <a:gd name="T10" fmla="*/ 5 w 274"/>
                <a:gd name="T11" fmla="*/ 3 h 186"/>
                <a:gd name="T12" fmla="*/ 3 w 274"/>
                <a:gd name="T13" fmla="*/ 3 h 186"/>
                <a:gd name="T14" fmla="*/ 3 w 274"/>
                <a:gd name="T15" fmla="*/ 6 h 186"/>
                <a:gd name="T16" fmla="*/ 3 w 274"/>
                <a:gd name="T17" fmla="*/ 3 h 186"/>
                <a:gd name="T18" fmla="*/ 0 w 274"/>
                <a:gd name="T19" fmla="*/ 3 h 186"/>
                <a:gd name="T20" fmla="*/ 0 w 274"/>
                <a:gd name="T21" fmla="*/ 186 h 186"/>
                <a:gd name="T22" fmla="*/ 274 w 274"/>
                <a:gd name="T23" fmla="*/ 186 h 186"/>
                <a:gd name="T24" fmla="*/ 274 w 274"/>
                <a:gd name="T25" fmla="*/ 0 h 186"/>
                <a:gd name="T26" fmla="*/ 0 w 274"/>
                <a:gd name="T27" fmla="*/ 0 h 186"/>
                <a:gd name="T28" fmla="*/ 0 w 274"/>
                <a:gd name="T29" fmla="*/ 3 h 186"/>
                <a:gd name="T30" fmla="*/ 3 w 274"/>
                <a:gd name="T31" fmla="*/ 3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4" h="186">
                  <a:moveTo>
                    <a:pt x="3" y="3"/>
                  </a:moveTo>
                  <a:lnTo>
                    <a:pt x="3" y="6"/>
                  </a:lnTo>
                  <a:lnTo>
                    <a:pt x="268" y="6"/>
                  </a:lnTo>
                  <a:lnTo>
                    <a:pt x="268" y="181"/>
                  </a:lnTo>
                  <a:lnTo>
                    <a:pt x="5" y="181"/>
                  </a:lnTo>
                  <a:lnTo>
                    <a:pt x="5" y="3"/>
                  </a:lnTo>
                  <a:lnTo>
                    <a:pt x="3" y="3"/>
                  </a:lnTo>
                  <a:lnTo>
                    <a:pt x="3" y="6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186"/>
                  </a:lnTo>
                  <a:lnTo>
                    <a:pt x="274" y="186"/>
                  </a:lnTo>
                  <a:lnTo>
                    <a:pt x="274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92">
              <a:extLst>
                <a:ext uri="{FF2B5EF4-FFF2-40B4-BE49-F238E27FC236}">
                  <a16:creationId xmlns:a16="http://schemas.microsoft.com/office/drawing/2014/main" id="{59A7FAFE-DC8F-EEAA-AD24-CB00642570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4300" y="1406524"/>
              <a:ext cx="239678" cy="11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Shrug</a:t>
              </a:r>
              <a:endParaRPr kumimoji="0" lang="en-US" altLang="en-US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Freeform 93">
              <a:extLst>
                <a:ext uri="{FF2B5EF4-FFF2-40B4-BE49-F238E27FC236}">
                  <a16:creationId xmlns:a16="http://schemas.microsoft.com/office/drawing/2014/main" id="{1F3AB618-F4E9-3CEF-8736-E092615778C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4875" y="2313665"/>
              <a:ext cx="504825" cy="506413"/>
            </a:xfrm>
            <a:custGeom>
              <a:avLst/>
              <a:gdLst>
                <a:gd name="T0" fmla="*/ 33 w 222"/>
                <a:gd name="T1" fmla="*/ 0 h 222"/>
                <a:gd name="T2" fmla="*/ 188 w 222"/>
                <a:gd name="T3" fmla="*/ 0 h 222"/>
                <a:gd name="T4" fmla="*/ 195 w 222"/>
                <a:gd name="T5" fmla="*/ 1 h 222"/>
                <a:gd name="T6" fmla="*/ 201 w 222"/>
                <a:gd name="T7" fmla="*/ 2 h 222"/>
                <a:gd name="T8" fmla="*/ 207 w 222"/>
                <a:gd name="T9" fmla="*/ 5 h 222"/>
                <a:gd name="T10" fmla="*/ 212 w 222"/>
                <a:gd name="T11" fmla="*/ 8 h 222"/>
                <a:gd name="T12" fmla="*/ 216 w 222"/>
                <a:gd name="T13" fmla="*/ 12 h 222"/>
                <a:gd name="T14" fmla="*/ 219 w 222"/>
                <a:gd name="T15" fmla="*/ 17 h 222"/>
                <a:gd name="T16" fmla="*/ 221 w 222"/>
                <a:gd name="T17" fmla="*/ 22 h 222"/>
                <a:gd name="T18" fmla="*/ 222 w 222"/>
                <a:gd name="T19" fmla="*/ 27 h 222"/>
                <a:gd name="T20" fmla="*/ 222 w 222"/>
                <a:gd name="T21" fmla="*/ 196 h 222"/>
                <a:gd name="T22" fmla="*/ 221 w 222"/>
                <a:gd name="T23" fmla="*/ 201 h 222"/>
                <a:gd name="T24" fmla="*/ 219 w 222"/>
                <a:gd name="T25" fmla="*/ 206 h 222"/>
                <a:gd name="T26" fmla="*/ 216 w 222"/>
                <a:gd name="T27" fmla="*/ 210 h 222"/>
                <a:gd name="T28" fmla="*/ 212 w 222"/>
                <a:gd name="T29" fmla="*/ 214 h 222"/>
                <a:gd name="T30" fmla="*/ 207 w 222"/>
                <a:gd name="T31" fmla="*/ 218 h 222"/>
                <a:gd name="T32" fmla="*/ 201 w 222"/>
                <a:gd name="T33" fmla="*/ 220 h 222"/>
                <a:gd name="T34" fmla="*/ 195 w 222"/>
                <a:gd name="T35" fmla="*/ 222 h 222"/>
                <a:gd name="T36" fmla="*/ 188 w 222"/>
                <a:gd name="T37" fmla="*/ 222 h 222"/>
                <a:gd name="T38" fmla="*/ 33 w 222"/>
                <a:gd name="T39" fmla="*/ 222 h 222"/>
                <a:gd name="T40" fmla="*/ 27 w 222"/>
                <a:gd name="T41" fmla="*/ 222 h 222"/>
                <a:gd name="T42" fmla="*/ 20 w 222"/>
                <a:gd name="T43" fmla="*/ 220 h 222"/>
                <a:gd name="T44" fmla="*/ 15 w 222"/>
                <a:gd name="T45" fmla="*/ 218 h 222"/>
                <a:gd name="T46" fmla="*/ 10 w 222"/>
                <a:gd name="T47" fmla="*/ 214 h 222"/>
                <a:gd name="T48" fmla="*/ 5 w 222"/>
                <a:gd name="T49" fmla="*/ 210 h 222"/>
                <a:gd name="T50" fmla="*/ 2 w 222"/>
                <a:gd name="T51" fmla="*/ 206 h 222"/>
                <a:gd name="T52" fmla="*/ 0 w 222"/>
                <a:gd name="T53" fmla="*/ 201 h 222"/>
                <a:gd name="T54" fmla="*/ 0 w 222"/>
                <a:gd name="T55" fmla="*/ 196 h 222"/>
                <a:gd name="T56" fmla="*/ 0 w 222"/>
                <a:gd name="T57" fmla="*/ 27 h 222"/>
                <a:gd name="T58" fmla="*/ 0 w 222"/>
                <a:gd name="T59" fmla="*/ 22 h 222"/>
                <a:gd name="T60" fmla="*/ 2 w 222"/>
                <a:gd name="T61" fmla="*/ 17 h 222"/>
                <a:gd name="T62" fmla="*/ 5 w 222"/>
                <a:gd name="T63" fmla="*/ 12 h 222"/>
                <a:gd name="T64" fmla="*/ 10 w 222"/>
                <a:gd name="T65" fmla="*/ 8 h 222"/>
                <a:gd name="T66" fmla="*/ 15 w 222"/>
                <a:gd name="T67" fmla="*/ 5 h 222"/>
                <a:gd name="T68" fmla="*/ 20 w 222"/>
                <a:gd name="T69" fmla="*/ 2 h 222"/>
                <a:gd name="T70" fmla="*/ 27 w 222"/>
                <a:gd name="T71" fmla="*/ 1 h 222"/>
                <a:gd name="T72" fmla="*/ 33 w 222"/>
                <a:gd name="T73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2" h="222">
                  <a:moveTo>
                    <a:pt x="33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91" y="0"/>
                    <a:pt x="193" y="1"/>
                    <a:pt x="195" y="1"/>
                  </a:cubicBezTo>
                  <a:cubicBezTo>
                    <a:pt x="197" y="1"/>
                    <a:pt x="199" y="2"/>
                    <a:pt x="201" y="2"/>
                  </a:cubicBezTo>
                  <a:cubicBezTo>
                    <a:pt x="203" y="3"/>
                    <a:pt x="205" y="4"/>
                    <a:pt x="207" y="5"/>
                  </a:cubicBezTo>
                  <a:cubicBezTo>
                    <a:pt x="209" y="6"/>
                    <a:pt x="210" y="7"/>
                    <a:pt x="212" y="8"/>
                  </a:cubicBezTo>
                  <a:cubicBezTo>
                    <a:pt x="213" y="9"/>
                    <a:pt x="215" y="11"/>
                    <a:pt x="216" y="12"/>
                  </a:cubicBezTo>
                  <a:cubicBezTo>
                    <a:pt x="217" y="14"/>
                    <a:pt x="218" y="15"/>
                    <a:pt x="219" y="17"/>
                  </a:cubicBezTo>
                  <a:cubicBezTo>
                    <a:pt x="220" y="18"/>
                    <a:pt x="221" y="20"/>
                    <a:pt x="221" y="22"/>
                  </a:cubicBezTo>
                  <a:cubicBezTo>
                    <a:pt x="221" y="24"/>
                    <a:pt x="222" y="25"/>
                    <a:pt x="222" y="27"/>
                  </a:cubicBezTo>
                  <a:cubicBezTo>
                    <a:pt x="222" y="196"/>
                    <a:pt x="222" y="196"/>
                    <a:pt x="222" y="196"/>
                  </a:cubicBezTo>
                  <a:cubicBezTo>
                    <a:pt x="222" y="197"/>
                    <a:pt x="221" y="199"/>
                    <a:pt x="221" y="201"/>
                  </a:cubicBezTo>
                  <a:cubicBezTo>
                    <a:pt x="221" y="202"/>
                    <a:pt x="220" y="204"/>
                    <a:pt x="219" y="206"/>
                  </a:cubicBezTo>
                  <a:cubicBezTo>
                    <a:pt x="218" y="207"/>
                    <a:pt x="217" y="209"/>
                    <a:pt x="216" y="210"/>
                  </a:cubicBezTo>
                  <a:cubicBezTo>
                    <a:pt x="215" y="212"/>
                    <a:pt x="213" y="213"/>
                    <a:pt x="212" y="214"/>
                  </a:cubicBezTo>
                  <a:cubicBezTo>
                    <a:pt x="210" y="216"/>
                    <a:pt x="209" y="217"/>
                    <a:pt x="207" y="218"/>
                  </a:cubicBezTo>
                  <a:cubicBezTo>
                    <a:pt x="205" y="219"/>
                    <a:pt x="203" y="219"/>
                    <a:pt x="201" y="220"/>
                  </a:cubicBezTo>
                  <a:cubicBezTo>
                    <a:pt x="199" y="221"/>
                    <a:pt x="197" y="221"/>
                    <a:pt x="195" y="222"/>
                  </a:cubicBezTo>
                  <a:cubicBezTo>
                    <a:pt x="193" y="222"/>
                    <a:pt x="191" y="222"/>
                    <a:pt x="188" y="222"/>
                  </a:cubicBezTo>
                  <a:cubicBezTo>
                    <a:pt x="33" y="222"/>
                    <a:pt x="33" y="222"/>
                    <a:pt x="33" y="222"/>
                  </a:cubicBezTo>
                  <a:cubicBezTo>
                    <a:pt x="31" y="222"/>
                    <a:pt x="29" y="222"/>
                    <a:pt x="27" y="222"/>
                  </a:cubicBezTo>
                  <a:cubicBezTo>
                    <a:pt x="24" y="221"/>
                    <a:pt x="22" y="221"/>
                    <a:pt x="20" y="220"/>
                  </a:cubicBezTo>
                  <a:cubicBezTo>
                    <a:pt x="18" y="219"/>
                    <a:pt x="16" y="219"/>
                    <a:pt x="15" y="218"/>
                  </a:cubicBezTo>
                  <a:cubicBezTo>
                    <a:pt x="13" y="217"/>
                    <a:pt x="11" y="216"/>
                    <a:pt x="10" y="214"/>
                  </a:cubicBezTo>
                  <a:cubicBezTo>
                    <a:pt x="8" y="213"/>
                    <a:pt x="7" y="212"/>
                    <a:pt x="5" y="210"/>
                  </a:cubicBezTo>
                  <a:cubicBezTo>
                    <a:pt x="4" y="209"/>
                    <a:pt x="3" y="207"/>
                    <a:pt x="2" y="206"/>
                  </a:cubicBezTo>
                  <a:cubicBezTo>
                    <a:pt x="2" y="204"/>
                    <a:pt x="1" y="202"/>
                    <a:pt x="0" y="201"/>
                  </a:cubicBezTo>
                  <a:cubicBezTo>
                    <a:pt x="0" y="199"/>
                    <a:pt x="0" y="197"/>
                    <a:pt x="0" y="19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5"/>
                    <a:pt x="0" y="24"/>
                    <a:pt x="0" y="22"/>
                  </a:cubicBezTo>
                  <a:cubicBezTo>
                    <a:pt x="1" y="20"/>
                    <a:pt x="2" y="18"/>
                    <a:pt x="2" y="17"/>
                  </a:cubicBezTo>
                  <a:cubicBezTo>
                    <a:pt x="3" y="15"/>
                    <a:pt x="4" y="14"/>
                    <a:pt x="5" y="12"/>
                  </a:cubicBezTo>
                  <a:cubicBezTo>
                    <a:pt x="7" y="11"/>
                    <a:pt x="8" y="9"/>
                    <a:pt x="10" y="8"/>
                  </a:cubicBezTo>
                  <a:cubicBezTo>
                    <a:pt x="11" y="7"/>
                    <a:pt x="13" y="6"/>
                    <a:pt x="15" y="5"/>
                  </a:cubicBezTo>
                  <a:cubicBezTo>
                    <a:pt x="16" y="4"/>
                    <a:pt x="18" y="3"/>
                    <a:pt x="20" y="2"/>
                  </a:cubicBezTo>
                  <a:cubicBezTo>
                    <a:pt x="22" y="2"/>
                    <a:pt x="24" y="1"/>
                    <a:pt x="27" y="1"/>
                  </a:cubicBezTo>
                  <a:cubicBezTo>
                    <a:pt x="29" y="1"/>
                    <a:pt x="31" y="0"/>
                    <a:pt x="33" y="0"/>
                  </a:cubicBezTo>
                  <a:close/>
                </a:path>
              </a:pathLst>
            </a:custGeom>
            <a:solidFill>
              <a:srgbClr val="B0E3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94">
              <a:extLst>
                <a:ext uri="{FF2B5EF4-FFF2-40B4-BE49-F238E27FC236}">
                  <a16:creationId xmlns:a16="http://schemas.microsoft.com/office/drawing/2014/main" id="{F5861829-CEC2-7D7A-5B4C-1D3ABC44693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0113" y="2307319"/>
              <a:ext cx="514350" cy="519113"/>
            </a:xfrm>
            <a:custGeom>
              <a:avLst/>
              <a:gdLst>
                <a:gd name="T0" fmla="*/ 35 w 226"/>
                <a:gd name="T1" fmla="*/ 4 h 228"/>
                <a:gd name="T2" fmla="*/ 197 w 226"/>
                <a:gd name="T3" fmla="*/ 5 h 228"/>
                <a:gd name="T4" fmla="*/ 208 w 226"/>
                <a:gd name="T5" fmla="*/ 9 h 228"/>
                <a:gd name="T6" fmla="*/ 217 w 226"/>
                <a:gd name="T7" fmla="*/ 16 h 228"/>
                <a:gd name="T8" fmla="*/ 221 w 226"/>
                <a:gd name="T9" fmla="*/ 24 h 228"/>
                <a:gd name="T10" fmla="*/ 222 w 226"/>
                <a:gd name="T11" fmla="*/ 199 h 228"/>
                <a:gd name="T12" fmla="*/ 219 w 226"/>
                <a:gd name="T13" fmla="*/ 209 h 228"/>
                <a:gd name="T14" fmla="*/ 213 w 226"/>
                <a:gd name="T15" fmla="*/ 217 h 228"/>
                <a:gd name="T16" fmla="*/ 202 w 226"/>
                <a:gd name="T17" fmla="*/ 222 h 228"/>
                <a:gd name="T18" fmla="*/ 190 w 226"/>
                <a:gd name="T19" fmla="*/ 224 h 228"/>
                <a:gd name="T20" fmla="*/ 29 w 226"/>
                <a:gd name="T21" fmla="*/ 224 h 228"/>
                <a:gd name="T22" fmla="*/ 18 w 226"/>
                <a:gd name="T23" fmla="*/ 220 h 228"/>
                <a:gd name="T24" fmla="*/ 9 w 226"/>
                <a:gd name="T25" fmla="*/ 213 h 228"/>
                <a:gd name="T26" fmla="*/ 4 w 226"/>
                <a:gd name="T27" fmla="*/ 204 h 228"/>
                <a:gd name="T28" fmla="*/ 4 w 226"/>
                <a:gd name="T29" fmla="*/ 29 h 228"/>
                <a:gd name="T30" fmla="*/ 6 w 226"/>
                <a:gd name="T31" fmla="*/ 20 h 228"/>
                <a:gd name="T32" fmla="*/ 13 w 226"/>
                <a:gd name="T33" fmla="*/ 12 h 228"/>
                <a:gd name="T34" fmla="*/ 23 w 226"/>
                <a:gd name="T35" fmla="*/ 6 h 228"/>
                <a:gd name="T36" fmla="*/ 35 w 226"/>
                <a:gd name="T37" fmla="*/ 4 h 228"/>
                <a:gd name="T38" fmla="*/ 35 w 226"/>
                <a:gd name="T39" fmla="*/ 0 h 228"/>
                <a:gd name="T40" fmla="*/ 22 w 226"/>
                <a:gd name="T41" fmla="*/ 2 h 228"/>
                <a:gd name="T42" fmla="*/ 10 w 226"/>
                <a:gd name="T43" fmla="*/ 9 h 228"/>
                <a:gd name="T44" fmla="*/ 3 w 226"/>
                <a:gd name="T45" fmla="*/ 18 h 228"/>
                <a:gd name="T46" fmla="*/ 0 w 226"/>
                <a:gd name="T47" fmla="*/ 29 h 228"/>
                <a:gd name="T48" fmla="*/ 1 w 226"/>
                <a:gd name="T49" fmla="*/ 205 h 228"/>
                <a:gd name="T50" fmla="*/ 6 w 226"/>
                <a:gd name="T51" fmla="*/ 216 h 228"/>
                <a:gd name="T52" fmla="*/ 16 w 226"/>
                <a:gd name="T53" fmla="*/ 223 h 228"/>
                <a:gd name="T54" fmla="*/ 28 w 226"/>
                <a:gd name="T55" fmla="*/ 228 h 228"/>
                <a:gd name="T56" fmla="*/ 190 w 226"/>
                <a:gd name="T57" fmla="*/ 228 h 228"/>
                <a:gd name="T58" fmla="*/ 204 w 226"/>
                <a:gd name="T59" fmla="*/ 226 h 228"/>
                <a:gd name="T60" fmla="*/ 215 w 226"/>
                <a:gd name="T61" fmla="*/ 220 h 228"/>
                <a:gd name="T62" fmla="*/ 223 w 226"/>
                <a:gd name="T63" fmla="*/ 211 h 228"/>
                <a:gd name="T64" fmla="*/ 226 w 226"/>
                <a:gd name="T65" fmla="*/ 199 h 228"/>
                <a:gd name="T66" fmla="*/ 225 w 226"/>
                <a:gd name="T67" fmla="*/ 23 h 228"/>
                <a:gd name="T68" fmla="*/ 220 w 226"/>
                <a:gd name="T69" fmla="*/ 13 h 228"/>
                <a:gd name="T70" fmla="*/ 210 w 226"/>
                <a:gd name="T71" fmla="*/ 5 h 228"/>
                <a:gd name="T72" fmla="*/ 197 w 226"/>
                <a:gd name="T73" fmla="*/ 1 h 228"/>
                <a:gd name="T74" fmla="*/ 35 w 226"/>
                <a:gd name="T75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6" h="228">
                  <a:moveTo>
                    <a:pt x="35" y="2"/>
                  </a:moveTo>
                  <a:cubicBezTo>
                    <a:pt x="35" y="4"/>
                    <a:pt x="35" y="4"/>
                    <a:pt x="35" y="4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92" y="4"/>
                    <a:pt x="195" y="5"/>
                    <a:pt x="197" y="5"/>
                  </a:cubicBezTo>
                  <a:cubicBezTo>
                    <a:pt x="199" y="5"/>
                    <a:pt x="201" y="6"/>
                    <a:pt x="202" y="6"/>
                  </a:cubicBezTo>
                  <a:cubicBezTo>
                    <a:pt x="204" y="7"/>
                    <a:pt x="206" y="8"/>
                    <a:pt x="208" y="9"/>
                  </a:cubicBezTo>
                  <a:cubicBezTo>
                    <a:pt x="210" y="10"/>
                    <a:pt x="211" y="11"/>
                    <a:pt x="213" y="12"/>
                  </a:cubicBezTo>
                  <a:cubicBezTo>
                    <a:pt x="214" y="13"/>
                    <a:pt x="215" y="14"/>
                    <a:pt x="217" y="16"/>
                  </a:cubicBezTo>
                  <a:cubicBezTo>
                    <a:pt x="218" y="17"/>
                    <a:pt x="219" y="18"/>
                    <a:pt x="219" y="20"/>
                  </a:cubicBezTo>
                  <a:cubicBezTo>
                    <a:pt x="220" y="21"/>
                    <a:pt x="221" y="23"/>
                    <a:pt x="221" y="24"/>
                  </a:cubicBezTo>
                  <a:cubicBezTo>
                    <a:pt x="221" y="26"/>
                    <a:pt x="222" y="28"/>
                    <a:pt x="222" y="29"/>
                  </a:cubicBezTo>
                  <a:cubicBezTo>
                    <a:pt x="222" y="199"/>
                    <a:pt x="222" y="199"/>
                    <a:pt x="222" y="199"/>
                  </a:cubicBezTo>
                  <a:cubicBezTo>
                    <a:pt x="222" y="201"/>
                    <a:pt x="221" y="203"/>
                    <a:pt x="221" y="204"/>
                  </a:cubicBezTo>
                  <a:cubicBezTo>
                    <a:pt x="221" y="206"/>
                    <a:pt x="220" y="207"/>
                    <a:pt x="219" y="209"/>
                  </a:cubicBezTo>
                  <a:cubicBezTo>
                    <a:pt x="219" y="210"/>
                    <a:pt x="218" y="212"/>
                    <a:pt x="217" y="213"/>
                  </a:cubicBezTo>
                  <a:cubicBezTo>
                    <a:pt x="215" y="214"/>
                    <a:pt x="214" y="216"/>
                    <a:pt x="213" y="217"/>
                  </a:cubicBezTo>
                  <a:cubicBezTo>
                    <a:pt x="211" y="218"/>
                    <a:pt x="210" y="219"/>
                    <a:pt x="208" y="220"/>
                  </a:cubicBezTo>
                  <a:cubicBezTo>
                    <a:pt x="206" y="221"/>
                    <a:pt x="204" y="222"/>
                    <a:pt x="202" y="222"/>
                  </a:cubicBezTo>
                  <a:cubicBezTo>
                    <a:pt x="201" y="223"/>
                    <a:pt x="199" y="223"/>
                    <a:pt x="197" y="224"/>
                  </a:cubicBezTo>
                  <a:cubicBezTo>
                    <a:pt x="195" y="224"/>
                    <a:pt x="192" y="224"/>
                    <a:pt x="190" y="224"/>
                  </a:cubicBezTo>
                  <a:cubicBezTo>
                    <a:pt x="35" y="224"/>
                    <a:pt x="35" y="224"/>
                    <a:pt x="35" y="224"/>
                  </a:cubicBezTo>
                  <a:cubicBezTo>
                    <a:pt x="33" y="224"/>
                    <a:pt x="31" y="224"/>
                    <a:pt x="29" y="224"/>
                  </a:cubicBezTo>
                  <a:cubicBezTo>
                    <a:pt x="27" y="223"/>
                    <a:pt x="25" y="223"/>
                    <a:pt x="23" y="222"/>
                  </a:cubicBezTo>
                  <a:cubicBezTo>
                    <a:pt x="21" y="222"/>
                    <a:pt x="19" y="221"/>
                    <a:pt x="18" y="220"/>
                  </a:cubicBezTo>
                  <a:cubicBezTo>
                    <a:pt x="16" y="219"/>
                    <a:pt x="14" y="218"/>
                    <a:pt x="13" y="217"/>
                  </a:cubicBezTo>
                  <a:cubicBezTo>
                    <a:pt x="11" y="216"/>
                    <a:pt x="10" y="214"/>
                    <a:pt x="9" y="213"/>
                  </a:cubicBezTo>
                  <a:cubicBezTo>
                    <a:pt x="8" y="212"/>
                    <a:pt x="7" y="210"/>
                    <a:pt x="6" y="209"/>
                  </a:cubicBezTo>
                  <a:cubicBezTo>
                    <a:pt x="5" y="207"/>
                    <a:pt x="5" y="206"/>
                    <a:pt x="4" y="204"/>
                  </a:cubicBezTo>
                  <a:cubicBezTo>
                    <a:pt x="4" y="202"/>
                    <a:pt x="4" y="201"/>
                    <a:pt x="4" y="19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4" y="26"/>
                    <a:pt x="4" y="24"/>
                  </a:cubicBezTo>
                  <a:cubicBezTo>
                    <a:pt x="5" y="23"/>
                    <a:pt x="5" y="21"/>
                    <a:pt x="6" y="20"/>
                  </a:cubicBezTo>
                  <a:cubicBezTo>
                    <a:pt x="7" y="18"/>
                    <a:pt x="8" y="17"/>
                    <a:pt x="9" y="16"/>
                  </a:cubicBezTo>
                  <a:cubicBezTo>
                    <a:pt x="10" y="14"/>
                    <a:pt x="11" y="13"/>
                    <a:pt x="13" y="12"/>
                  </a:cubicBezTo>
                  <a:cubicBezTo>
                    <a:pt x="14" y="11"/>
                    <a:pt x="16" y="10"/>
                    <a:pt x="18" y="9"/>
                  </a:cubicBezTo>
                  <a:cubicBezTo>
                    <a:pt x="19" y="8"/>
                    <a:pt x="21" y="7"/>
                    <a:pt x="23" y="6"/>
                  </a:cubicBezTo>
                  <a:cubicBezTo>
                    <a:pt x="25" y="6"/>
                    <a:pt x="27" y="5"/>
                    <a:pt x="29" y="5"/>
                  </a:cubicBezTo>
                  <a:cubicBezTo>
                    <a:pt x="31" y="5"/>
                    <a:pt x="33" y="4"/>
                    <a:pt x="35" y="4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3" y="0"/>
                    <a:pt x="31" y="1"/>
                    <a:pt x="28" y="1"/>
                  </a:cubicBezTo>
                  <a:cubicBezTo>
                    <a:pt x="26" y="1"/>
                    <a:pt x="24" y="2"/>
                    <a:pt x="22" y="2"/>
                  </a:cubicBezTo>
                  <a:cubicBezTo>
                    <a:pt x="20" y="3"/>
                    <a:pt x="18" y="4"/>
                    <a:pt x="16" y="5"/>
                  </a:cubicBezTo>
                  <a:cubicBezTo>
                    <a:pt x="14" y="6"/>
                    <a:pt x="12" y="7"/>
                    <a:pt x="10" y="9"/>
                  </a:cubicBezTo>
                  <a:cubicBezTo>
                    <a:pt x="9" y="10"/>
                    <a:pt x="7" y="11"/>
                    <a:pt x="6" y="13"/>
                  </a:cubicBezTo>
                  <a:cubicBezTo>
                    <a:pt x="5" y="15"/>
                    <a:pt x="4" y="16"/>
                    <a:pt x="3" y="18"/>
                  </a:cubicBezTo>
                  <a:cubicBezTo>
                    <a:pt x="2" y="20"/>
                    <a:pt x="1" y="22"/>
                    <a:pt x="1" y="23"/>
                  </a:cubicBezTo>
                  <a:cubicBezTo>
                    <a:pt x="0" y="25"/>
                    <a:pt x="0" y="27"/>
                    <a:pt x="0" y="29"/>
                  </a:cubicBezTo>
                  <a:cubicBezTo>
                    <a:pt x="0" y="199"/>
                    <a:pt x="0" y="199"/>
                    <a:pt x="0" y="199"/>
                  </a:cubicBezTo>
                  <a:cubicBezTo>
                    <a:pt x="0" y="201"/>
                    <a:pt x="0" y="203"/>
                    <a:pt x="1" y="205"/>
                  </a:cubicBezTo>
                  <a:cubicBezTo>
                    <a:pt x="1" y="207"/>
                    <a:pt x="2" y="209"/>
                    <a:pt x="3" y="211"/>
                  </a:cubicBezTo>
                  <a:cubicBezTo>
                    <a:pt x="4" y="212"/>
                    <a:pt x="5" y="214"/>
                    <a:pt x="6" y="216"/>
                  </a:cubicBezTo>
                  <a:cubicBezTo>
                    <a:pt x="7" y="217"/>
                    <a:pt x="9" y="219"/>
                    <a:pt x="10" y="220"/>
                  </a:cubicBezTo>
                  <a:cubicBezTo>
                    <a:pt x="12" y="221"/>
                    <a:pt x="14" y="222"/>
                    <a:pt x="16" y="223"/>
                  </a:cubicBezTo>
                  <a:cubicBezTo>
                    <a:pt x="18" y="224"/>
                    <a:pt x="20" y="225"/>
                    <a:pt x="22" y="226"/>
                  </a:cubicBezTo>
                  <a:cubicBezTo>
                    <a:pt x="24" y="227"/>
                    <a:pt x="26" y="227"/>
                    <a:pt x="28" y="228"/>
                  </a:cubicBezTo>
                  <a:cubicBezTo>
                    <a:pt x="31" y="228"/>
                    <a:pt x="33" y="228"/>
                    <a:pt x="35" y="228"/>
                  </a:cubicBezTo>
                  <a:cubicBezTo>
                    <a:pt x="190" y="228"/>
                    <a:pt x="190" y="228"/>
                    <a:pt x="190" y="228"/>
                  </a:cubicBezTo>
                  <a:cubicBezTo>
                    <a:pt x="193" y="228"/>
                    <a:pt x="195" y="228"/>
                    <a:pt x="197" y="228"/>
                  </a:cubicBezTo>
                  <a:cubicBezTo>
                    <a:pt x="199" y="227"/>
                    <a:pt x="202" y="227"/>
                    <a:pt x="204" y="226"/>
                  </a:cubicBezTo>
                  <a:cubicBezTo>
                    <a:pt x="206" y="225"/>
                    <a:pt x="208" y="224"/>
                    <a:pt x="210" y="223"/>
                  </a:cubicBezTo>
                  <a:cubicBezTo>
                    <a:pt x="212" y="222"/>
                    <a:pt x="214" y="221"/>
                    <a:pt x="215" y="220"/>
                  </a:cubicBezTo>
                  <a:cubicBezTo>
                    <a:pt x="217" y="219"/>
                    <a:pt x="218" y="217"/>
                    <a:pt x="220" y="216"/>
                  </a:cubicBezTo>
                  <a:cubicBezTo>
                    <a:pt x="221" y="214"/>
                    <a:pt x="222" y="212"/>
                    <a:pt x="223" y="211"/>
                  </a:cubicBezTo>
                  <a:cubicBezTo>
                    <a:pt x="224" y="209"/>
                    <a:pt x="224" y="207"/>
                    <a:pt x="225" y="205"/>
                  </a:cubicBezTo>
                  <a:cubicBezTo>
                    <a:pt x="225" y="203"/>
                    <a:pt x="226" y="201"/>
                    <a:pt x="226" y="199"/>
                  </a:cubicBezTo>
                  <a:cubicBezTo>
                    <a:pt x="226" y="29"/>
                    <a:pt x="226" y="29"/>
                    <a:pt x="226" y="29"/>
                  </a:cubicBezTo>
                  <a:cubicBezTo>
                    <a:pt x="226" y="27"/>
                    <a:pt x="225" y="25"/>
                    <a:pt x="225" y="23"/>
                  </a:cubicBezTo>
                  <a:cubicBezTo>
                    <a:pt x="224" y="22"/>
                    <a:pt x="224" y="20"/>
                    <a:pt x="223" y="18"/>
                  </a:cubicBezTo>
                  <a:cubicBezTo>
                    <a:pt x="222" y="16"/>
                    <a:pt x="221" y="15"/>
                    <a:pt x="220" y="13"/>
                  </a:cubicBezTo>
                  <a:cubicBezTo>
                    <a:pt x="218" y="11"/>
                    <a:pt x="217" y="10"/>
                    <a:pt x="215" y="9"/>
                  </a:cubicBezTo>
                  <a:cubicBezTo>
                    <a:pt x="214" y="7"/>
                    <a:pt x="212" y="6"/>
                    <a:pt x="210" y="5"/>
                  </a:cubicBezTo>
                  <a:cubicBezTo>
                    <a:pt x="208" y="4"/>
                    <a:pt x="206" y="3"/>
                    <a:pt x="204" y="2"/>
                  </a:cubicBezTo>
                  <a:cubicBezTo>
                    <a:pt x="202" y="2"/>
                    <a:pt x="199" y="1"/>
                    <a:pt x="197" y="1"/>
                  </a:cubicBezTo>
                  <a:cubicBezTo>
                    <a:pt x="195" y="1"/>
                    <a:pt x="193" y="0"/>
                    <a:pt x="190" y="0"/>
                  </a:cubicBezTo>
                  <a:cubicBezTo>
                    <a:pt x="35" y="0"/>
                    <a:pt x="35" y="0"/>
                    <a:pt x="35" y="0"/>
                  </a:cubicBezTo>
                  <a:lnTo>
                    <a:pt x="35" y="2"/>
                  </a:lnTo>
                  <a:close/>
                </a:path>
              </a:pathLst>
            </a:custGeom>
            <a:solidFill>
              <a:srgbClr val="0E8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95">
              <a:extLst>
                <a:ext uri="{FF2B5EF4-FFF2-40B4-BE49-F238E27FC236}">
                  <a16:creationId xmlns:a16="http://schemas.microsoft.com/office/drawing/2014/main" id="{A1250A26-9FB9-A07F-F447-2C8AE7456A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7367" y="2497362"/>
              <a:ext cx="479354" cy="11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Questioning</a:t>
              </a:r>
              <a:endPara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Freeform 96">
              <a:extLst>
                <a:ext uri="{FF2B5EF4-FFF2-40B4-BE49-F238E27FC236}">
                  <a16:creationId xmlns:a16="http://schemas.microsoft.com/office/drawing/2014/main" id="{E7B11FDD-8A70-E974-7694-D100B4DA96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6363" y="1466849"/>
              <a:ext cx="1779588" cy="1484313"/>
            </a:xfrm>
            <a:custGeom>
              <a:avLst/>
              <a:gdLst>
                <a:gd name="T0" fmla="*/ 1121 w 1121"/>
                <a:gd name="T1" fmla="*/ 0 h 935"/>
                <a:gd name="T2" fmla="*/ 0 w 1121"/>
                <a:gd name="T3" fmla="*/ 0 h 935"/>
                <a:gd name="T4" fmla="*/ 0 w 1121"/>
                <a:gd name="T5" fmla="*/ 935 h 935"/>
                <a:gd name="T6" fmla="*/ 5 w 1121"/>
                <a:gd name="T7" fmla="*/ 935 h 935"/>
                <a:gd name="T8" fmla="*/ 5 w 1121"/>
                <a:gd name="T9" fmla="*/ 5 h 935"/>
                <a:gd name="T10" fmla="*/ 1121 w 1121"/>
                <a:gd name="T11" fmla="*/ 5 h 935"/>
                <a:gd name="T12" fmla="*/ 1121 w 1121"/>
                <a:gd name="T13" fmla="*/ 0 h 935"/>
                <a:gd name="T14" fmla="*/ 1121 w 1121"/>
                <a:gd name="T15" fmla="*/ 0 h 9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1" h="935">
                  <a:moveTo>
                    <a:pt x="1121" y="0"/>
                  </a:moveTo>
                  <a:lnTo>
                    <a:pt x="0" y="0"/>
                  </a:lnTo>
                  <a:lnTo>
                    <a:pt x="0" y="935"/>
                  </a:lnTo>
                  <a:lnTo>
                    <a:pt x="5" y="935"/>
                  </a:lnTo>
                  <a:lnTo>
                    <a:pt x="5" y="5"/>
                  </a:lnTo>
                  <a:lnTo>
                    <a:pt x="1121" y="5"/>
                  </a:lnTo>
                  <a:lnTo>
                    <a:pt x="1121" y="0"/>
                  </a:lnTo>
                  <a:lnTo>
                    <a:pt x="112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97">
              <a:extLst>
                <a:ext uri="{FF2B5EF4-FFF2-40B4-BE49-F238E27FC236}">
                  <a16:creationId xmlns:a16="http://schemas.microsoft.com/office/drawing/2014/main" id="{2617EB2F-CB16-62C5-8599-D987701AE7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613" y="2940049"/>
              <a:ext cx="71438" cy="60325"/>
            </a:xfrm>
            <a:custGeom>
              <a:avLst/>
              <a:gdLst>
                <a:gd name="T0" fmla="*/ 0 w 45"/>
                <a:gd name="T1" fmla="*/ 0 h 38"/>
                <a:gd name="T2" fmla="*/ 23 w 45"/>
                <a:gd name="T3" fmla="*/ 38 h 38"/>
                <a:gd name="T4" fmla="*/ 45 w 45"/>
                <a:gd name="T5" fmla="*/ 0 h 38"/>
                <a:gd name="T6" fmla="*/ 0 w 45"/>
                <a:gd name="T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38">
                  <a:moveTo>
                    <a:pt x="0" y="0"/>
                  </a:moveTo>
                  <a:lnTo>
                    <a:pt x="23" y="38"/>
                  </a:lnTo>
                  <a:lnTo>
                    <a:pt x="4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01">
              <a:extLst>
                <a:ext uri="{FF2B5EF4-FFF2-40B4-BE49-F238E27FC236}">
                  <a16:creationId xmlns:a16="http://schemas.microsoft.com/office/drawing/2014/main" id="{9F21963F-A46D-5D77-721C-69E4371982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625" y="3021012"/>
              <a:ext cx="654050" cy="344488"/>
            </a:xfrm>
            <a:custGeom>
              <a:avLst/>
              <a:gdLst>
                <a:gd name="T0" fmla="*/ 3 w 412"/>
                <a:gd name="T1" fmla="*/ 3 h 217"/>
                <a:gd name="T2" fmla="*/ 3 w 412"/>
                <a:gd name="T3" fmla="*/ 6 h 217"/>
                <a:gd name="T4" fmla="*/ 406 w 412"/>
                <a:gd name="T5" fmla="*/ 6 h 217"/>
                <a:gd name="T6" fmla="*/ 406 w 412"/>
                <a:gd name="T7" fmla="*/ 211 h 217"/>
                <a:gd name="T8" fmla="*/ 6 w 412"/>
                <a:gd name="T9" fmla="*/ 211 h 217"/>
                <a:gd name="T10" fmla="*/ 6 w 412"/>
                <a:gd name="T11" fmla="*/ 3 h 217"/>
                <a:gd name="T12" fmla="*/ 3 w 412"/>
                <a:gd name="T13" fmla="*/ 3 h 217"/>
                <a:gd name="T14" fmla="*/ 3 w 412"/>
                <a:gd name="T15" fmla="*/ 6 h 217"/>
                <a:gd name="T16" fmla="*/ 3 w 412"/>
                <a:gd name="T17" fmla="*/ 3 h 217"/>
                <a:gd name="T18" fmla="*/ 0 w 412"/>
                <a:gd name="T19" fmla="*/ 3 h 217"/>
                <a:gd name="T20" fmla="*/ 0 w 412"/>
                <a:gd name="T21" fmla="*/ 217 h 217"/>
                <a:gd name="T22" fmla="*/ 412 w 412"/>
                <a:gd name="T23" fmla="*/ 217 h 217"/>
                <a:gd name="T24" fmla="*/ 412 w 412"/>
                <a:gd name="T25" fmla="*/ 0 h 217"/>
                <a:gd name="T26" fmla="*/ 0 w 412"/>
                <a:gd name="T27" fmla="*/ 0 h 217"/>
                <a:gd name="T28" fmla="*/ 0 w 412"/>
                <a:gd name="T29" fmla="*/ 3 h 217"/>
                <a:gd name="T30" fmla="*/ 3 w 412"/>
                <a:gd name="T31" fmla="*/ 3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12" h="217">
                  <a:moveTo>
                    <a:pt x="3" y="3"/>
                  </a:moveTo>
                  <a:lnTo>
                    <a:pt x="3" y="6"/>
                  </a:lnTo>
                  <a:lnTo>
                    <a:pt x="406" y="6"/>
                  </a:lnTo>
                  <a:lnTo>
                    <a:pt x="406" y="211"/>
                  </a:lnTo>
                  <a:lnTo>
                    <a:pt x="6" y="211"/>
                  </a:lnTo>
                  <a:lnTo>
                    <a:pt x="6" y="3"/>
                  </a:lnTo>
                  <a:lnTo>
                    <a:pt x="3" y="3"/>
                  </a:lnTo>
                  <a:lnTo>
                    <a:pt x="3" y="6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217"/>
                  </a:lnTo>
                  <a:lnTo>
                    <a:pt x="412" y="217"/>
                  </a:lnTo>
                  <a:lnTo>
                    <a:pt x="412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102">
              <a:extLst>
                <a:ext uri="{FF2B5EF4-FFF2-40B4-BE49-F238E27FC236}">
                  <a16:creationId xmlns:a16="http://schemas.microsoft.com/office/drawing/2014/main" id="{91FB13AF-E6E2-8902-549C-2B3DB9A53D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1575" y="3095624"/>
              <a:ext cx="482551" cy="11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To the other</a:t>
              </a:r>
              <a:endParaRPr kumimoji="0" lang="en-US" altLang="en-US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Rectangle 103">
              <a:extLst>
                <a:ext uri="{FF2B5EF4-FFF2-40B4-BE49-F238E27FC236}">
                  <a16:creationId xmlns:a16="http://schemas.microsoft.com/office/drawing/2014/main" id="{F537A428-FE78-3B97-A8A1-B94B87F2C0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1413" y="3192462"/>
              <a:ext cx="549660" cy="11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binary gender</a:t>
              </a:r>
              <a:endParaRPr kumimoji="0" lang="en-US" altLang="en-US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" name="Rectangle 104">
              <a:extLst>
                <a:ext uri="{FF2B5EF4-FFF2-40B4-BE49-F238E27FC236}">
                  <a16:creationId xmlns:a16="http://schemas.microsoft.com/office/drawing/2014/main" id="{EEABA587-69F5-0232-49EE-8EBB34E27C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5538" y="3732212"/>
              <a:ext cx="602922" cy="11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Straight/Hetero</a:t>
              </a:r>
              <a:endParaRPr kumimoji="0" lang="en-US" altLang="en-US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" name="Freeform 105">
              <a:extLst>
                <a:ext uri="{FF2B5EF4-FFF2-40B4-BE49-F238E27FC236}">
                  <a16:creationId xmlns:a16="http://schemas.microsoft.com/office/drawing/2014/main" id="{D1BB6C4B-12D8-5580-C99D-A50F715019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6363" y="3359149"/>
              <a:ext cx="7938" cy="138113"/>
            </a:xfrm>
            <a:custGeom>
              <a:avLst/>
              <a:gdLst>
                <a:gd name="T0" fmla="*/ 0 w 5"/>
                <a:gd name="T1" fmla="*/ 0 h 87"/>
                <a:gd name="T2" fmla="*/ 0 w 5"/>
                <a:gd name="T3" fmla="*/ 87 h 87"/>
                <a:gd name="T4" fmla="*/ 0 w 5"/>
                <a:gd name="T5" fmla="*/ 87 h 87"/>
                <a:gd name="T6" fmla="*/ 5 w 5"/>
                <a:gd name="T7" fmla="*/ 87 h 87"/>
                <a:gd name="T8" fmla="*/ 5 w 5"/>
                <a:gd name="T9" fmla="*/ 87 h 87"/>
                <a:gd name="T10" fmla="*/ 5 w 5"/>
                <a:gd name="T11" fmla="*/ 87 h 87"/>
                <a:gd name="T12" fmla="*/ 5 w 5"/>
                <a:gd name="T13" fmla="*/ 0 h 87"/>
                <a:gd name="T14" fmla="*/ 0 w 5"/>
                <a:gd name="T15" fmla="*/ 0 h 87"/>
                <a:gd name="T16" fmla="*/ 0 w 5"/>
                <a:gd name="T1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87">
                  <a:moveTo>
                    <a:pt x="0" y="0"/>
                  </a:moveTo>
                  <a:lnTo>
                    <a:pt x="0" y="87"/>
                  </a:lnTo>
                  <a:lnTo>
                    <a:pt x="0" y="87"/>
                  </a:lnTo>
                  <a:lnTo>
                    <a:pt x="5" y="87"/>
                  </a:lnTo>
                  <a:lnTo>
                    <a:pt x="5" y="87"/>
                  </a:lnTo>
                  <a:lnTo>
                    <a:pt x="5" y="87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06">
              <a:extLst>
                <a:ext uri="{FF2B5EF4-FFF2-40B4-BE49-F238E27FC236}">
                  <a16:creationId xmlns:a16="http://schemas.microsoft.com/office/drawing/2014/main" id="{328318DB-4F66-0014-B1A4-50489B8FBD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613" y="3487737"/>
              <a:ext cx="71438" cy="61913"/>
            </a:xfrm>
            <a:custGeom>
              <a:avLst/>
              <a:gdLst>
                <a:gd name="T0" fmla="*/ 0 w 45"/>
                <a:gd name="T1" fmla="*/ 0 h 39"/>
                <a:gd name="T2" fmla="*/ 23 w 45"/>
                <a:gd name="T3" fmla="*/ 39 h 39"/>
                <a:gd name="T4" fmla="*/ 45 w 45"/>
                <a:gd name="T5" fmla="*/ 0 h 39"/>
                <a:gd name="T6" fmla="*/ 0 w 45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39">
                  <a:moveTo>
                    <a:pt x="0" y="0"/>
                  </a:moveTo>
                  <a:lnTo>
                    <a:pt x="23" y="39"/>
                  </a:lnTo>
                  <a:lnTo>
                    <a:pt x="4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07">
              <a:extLst>
                <a:ext uri="{FF2B5EF4-FFF2-40B4-BE49-F238E27FC236}">
                  <a16:creationId xmlns:a16="http://schemas.microsoft.com/office/drawing/2014/main" id="{BBEF45B0-59BC-A06E-9567-1C39AAD417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9725" y="2319636"/>
              <a:ext cx="481013" cy="506413"/>
            </a:xfrm>
            <a:custGeom>
              <a:avLst/>
              <a:gdLst>
                <a:gd name="T0" fmla="*/ 32 w 211"/>
                <a:gd name="T1" fmla="*/ 0 h 222"/>
                <a:gd name="T2" fmla="*/ 179 w 211"/>
                <a:gd name="T3" fmla="*/ 0 h 222"/>
                <a:gd name="T4" fmla="*/ 186 w 211"/>
                <a:gd name="T5" fmla="*/ 1 h 222"/>
                <a:gd name="T6" fmla="*/ 192 w 211"/>
                <a:gd name="T7" fmla="*/ 2 h 222"/>
                <a:gd name="T8" fmla="*/ 197 w 211"/>
                <a:gd name="T9" fmla="*/ 5 h 222"/>
                <a:gd name="T10" fmla="*/ 202 w 211"/>
                <a:gd name="T11" fmla="*/ 8 h 222"/>
                <a:gd name="T12" fmla="*/ 206 w 211"/>
                <a:gd name="T13" fmla="*/ 12 h 222"/>
                <a:gd name="T14" fmla="*/ 209 w 211"/>
                <a:gd name="T15" fmla="*/ 17 h 222"/>
                <a:gd name="T16" fmla="*/ 210 w 211"/>
                <a:gd name="T17" fmla="*/ 22 h 222"/>
                <a:gd name="T18" fmla="*/ 211 w 211"/>
                <a:gd name="T19" fmla="*/ 27 h 222"/>
                <a:gd name="T20" fmla="*/ 211 w 211"/>
                <a:gd name="T21" fmla="*/ 196 h 222"/>
                <a:gd name="T22" fmla="*/ 210 w 211"/>
                <a:gd name="T23" fmla="*/ 201 h 222"/>
                <a:gd name="T24" fmla="*/ 209 w 211"/>
                <a:gd name="T25" fmla="*/ 206 h 222"/>
                <a:gd name="T26" fmla="*/ 206 w 211"/>
                <a:gd name="T27" fmla="*/ 210 h 222"/>
                <a:gd name="T28" fmla="*/ 202 w 211"/>
                <a:gd name="T29" fmla="*/ 214 h 222"/>
                <a:gd name="T30" fmla="*/ 197 w 211"/>
                <a:gd name="T31" fmla="*/ 218 h 222"/>
                <a:gd name="T32" fmla="*/ 192 w 211"/>
                <a:gd name="T33" fmla="*/ 220 h 222"/>
                <a:gd name="T34" fmla="*/ 186 w 211"/>
                <a:gd name="T35" fmla="*/ 222 h 222"/>
                <a:gd name="T36" fmla="*/ 179 w 211"/>
                <a:gd name="T37" fmla="*/ 222 h 222"/>
                <a:gd name="T38" fmla="*/ 32 w 211"/>
                <a:gd name="T39" fmla="*/ 222 h 222"/>
                <a:gd name="T40" fmla="*/ 26 w 211"/>
                <a:gd name="T41" fmla="*/ 222 h 222"/>
                <a:gd name="T42" fmla="*/ 20 w 211"/>
                <a:gd name="T43" fmla="*/ 220 h 222"/>
                <a:gd name="T44" fmla="*/ 14 w 211"/>
                <a:gd name="T45" fmla="*/ 218 h 222"/>
                <a:gd name="T46" fmla="*/ 10 w 211"/>
                <a:gd name="T47" fmla="*/ 214 h 222"/>
                <a:gd name="T48" fmla="*/ 6 w 211"/>
                <a:gd name="T49" fmla="*/ 210 h 222"/>
                <a:gd name="T50" fmla="*/ 3 w 211"/>
                <a:gd name="T51" fmla="*/ 206 h 222"/>
                <a:gd name="T52" fmla="*/ 1 w 211"/>
                <a:gd name="T53" fmla="*/ 201 h 222"/>
                <a:gd name="T54" fmla="*/ 0 w 211"/>
                <a:gd name="T55" fmla="*/ 196 h 222"/>
                <a:gd name="T56" fmla="*/ 0 w 211"/>
                <a:gd name="T57" fmla="*/ 27 h 222"/>
                <a:gd name="T58" fmla="*/ 1 w 211"/>
                <a:gd name="T59" fmla="*/ 22 h 222"/>
                <a:gd name="T60" fmla="*/ 3 w 211"/>
                <a:gd name="T61" fmla="*/ 17 h 222"/>
                <a:gd name="T62" fmla="*/ 6 w 211"/>
                <a:gd name="T63" fmla="*/ 12 h 222"/>
                <a:gd name="T64" fmla="*/ 10 w 211"/>
                <a:gd name="T65" fmla="*/ 8 h 222"/>
                <a:gd name="T66" fmla="*/ 14 w 211"/>
                <a:gd name="T67" fmla="*/ 5 h 222"/>
                <a:gd name="T68" fmla="*/ 20 w 211"/>
                <a:gd name="T69" fmla="*/ 2 h 222"/>
                <a:gd name="T70" fmla="*/ 26 w 211"/>
                <a:gd name="T71" fmla="*/ 1 h 222"/>
                <a:gd name="T72" fmla="*/ 32 w 211"/>
                <a:gd name="T73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11" h="222">
                  <a:moveTo>
                    <a:pt x="32" y="0"/>
                  </a:moveTo>
                  <a:cubicBezTo>
                    <a:pt x="179" y="0"/>
                    <a:pt x="179" y="0"/>
                    <a:pt x="179" y="0"/>
                  </a:cubicBezTo>
                  <a:cubicBezTo>
                    <a:pt x="182" y="0"/>
                    <a:pt x="184" y="1"/>
                    <a:pt x="186" y="1"/>
                  </a:cubicBezTo>
                  <a:cubicBezTo>
                    <a:pt x="188" y="1"/>
                    <a:pt x="190" y="2"/>
                    <a:pt x="192" y="2"/>
                  </a:cubicBezTo>
                  <a:cubicBezTo>
                    <a:pt x="193" y="3"/>
                    <a:pt x="195" y="4"/>
                    <a:pt x="197" y="5"/>
                  </a:cubicBezTo>
                  <a:cubicBezTo>
                    <a:pt x="199" y="6"/>
                    <a:pt x="200" y="7"/>
                    <a:pt x="202" y="8"/>
                  </a:cubicBezTo>
                  <a:cubicBezTo>
                    <a:pt x="203" y="9"/>
                    <a:pt x="205" y="11"/>
                    <a:pt x="206" y="12"/>
                  </a:cubicBezTo>
                  <a:cubicBezTo>
                    <a:pt x="207" y="14"/>
                    <a:pt x="208" y="15"/>
                    <a:pt x="209" y="17"/>
                  </a:cubicBezTo>
                  <a:cubicBezTo>
                    <a:pt x="209" y="18"/>
                    <a:pt x="210" y="20"/>
                    <a:pt x="210" y="22"/>
                  </a:cubicBezTo>
                  <a:cubicBezTo>
                    <a:pt x="211" y="24"/>
                    <a:pt x="211" y="25"/>
                    <a:pt x="211" y="27"/>
                  </a:cubicBezTo>
                  <a:cubicBezTo>
                    <a:pt x="211" y="196"/>
                    <a:pt x="211" y="196"/>
                    <a:pt x="211" y="196"/>
                  </a:cubicBezTo>
                  <a:cubicBezTo>
                    <a:pt x="211" y="197"/>
                    <a:pt x="211" y="199"/>
                    <a:pt x="210" y="201"/>
                  </a:cubicBezTo>
                  <a:cubicBezTo>
                    <a:pt x="210" y="202"/>
                    <a:pt x="209" y="204"/>
                    <a:pt x="209" y="206"/>
                  </a:cubicBezTo>
                  <a:cubicBezTo>
                    <a:pt x="208" y="207"/>
                    <a:pt x="207" y="209"/>
                    <a:pt x="206" y="210"/>
                  </a:cubicBezTo>
                  <a:cubicBezTo>
                    <a:pt x="205" y="212"/>
                    <a:pt x="203" y="213"/>
                    <a:pt x="202" y="214"/>
                  </a:cubicBezTo>
                  <a:cubicBezTo>
                    <a:pt x="200" y="216"/>
                    <a:pt x="199" y="217"/>
                    <a:pt x="197" y="218"/>
                  </a:cubicBezTo>
                  <a:cubicBezTo>
                    <a:pt x="195" y="219"/>
                    <a:pt x="193" y="219"/>
                    <a:pt x="192" y="220"/>
                  </a:cubicBezTo>
                  <a:cubicBezTo>
                    <a:pt x="190" y="221"/>
                    <a:pt x="188" y="221"/>
                    <a:pt x="186" y="222"/>
                  </a:cubicBezTo>
                  <a:cubicBezTo>
                    <a:pt x="184" y="222"/>
                    <a:pt x="182" y="222"/>
                    <a:pt x="179" y="222"/>
                  </a:cubicBezTo>
                  <a:cubicBezTo>
                    <a:pt x="32" y="222"/>
                    <a:pt x="32" y="222"/>
                    <a:pt x="32" y="222"/>
                  </a:cubicBezTo>
                  <a:cubicBezTo>
                    <a:pt x="30" y="222"/>
                    <a:pt x="28" y="222"/>
                    <a:pt x="26" y="222"/>
                  </a:cubicBezTo>
                  <a:cubicBezTo>
                    <a:pt x="24" y="221"/>
                    <a:pt x="22" y="221"/>
                    <a:pt x="20" y="220"/>
                  </a:cubicBezTo>
                  <a:cubicBezTo>
                    <a:pt x="18" y="219"/>
                    <a:pt x="16" y="219"/>
                    <a:pt x="14" y="218"/>
                  </a:cubicBezTo>
                  <a:cubicBezTo>
                    <a:pt x="13" y="217"/>
                    <a:pt x="11" y="216"/>
                    <a:pt x="10" y="214"/>
                  </a:cubicBezTo>
                  <a:cubicBezTo>
                    <a:pt x="8" y="213"/>
                    <a:pt x="7" y="212"/>
                    <a:pt x="6" y="210"/>
                  </a:cubicBezTo>
                  <a:cubicBezTo>
                    <a:pt x="5" y="209"/>
                    <a:pt x="4" y="207"/>
                    <a:pt x="3" y="206"/>
                  </a:cubicBezTo>
                  <a:cubicBezTo>
                    <a:pt x="2" y="204"/>
                    <a:pt x="1" y="202"/>
                    <a:pt x="1" y="201"/>
                  </a:cubicBezTo>
                  <a:cubicBezTo>
                    <a:pt x="1" y="199"/>
                    <a:pt x="0" y="197"/>
                    <a:pt x="0" y="19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5"/>
                    <a:pt x="1" y="24"/>
                    <a:pt x="1" y="22"/>
                  </a:cubicBezTo>
                  <a:cubicBezTo>
                    <a:pt x="1" y="20"/>
                    <a:pt x="2" y="18"/>
                    <a:pt x="3" y="17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7" y="11"/>
                    <a:pt x="8" y="9"/>
                    <a:pt x="10" y="8"/>
                  </a:cubicBezTo>
                  <a:cubicBezTo>
                    <a:pt x="11" y="7"/>
                    <a:pt x="13" y="6"/>
                    <a:pt x="14" y="5"/>
                  </a:cubicBezTo>
                  <a:cubicBezTo>
                    <a:pt x="16" y="4"/>
                    <a:pt x="18" y="3"/>
                    <a:pt x="20" y="2"/>
                  </a:cubicBezTo>
                  <a:cubicBezTo>
                    <a:pt x="22" y="2"/>
                    <a:pt x="24" y="1"/>
                    <a:pt x="26" y="1"/>
                  </a:cubicBezTo>
                  <a:cubicBezTo>
                    <a:pt x="28" y="1"/>
                    <a:pt x="30" y="0"/>
                    <a:pt x="32" y="0"/>
                  </a:cubicBezTo>
                  <a:close/>
                </a:path>
              </a:pathLst>
            </a:custGeom>
            <a:solidFill>
              <a:srgbClr val="B0E3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" name="Freeform 108">
              <a:extLst>
                <a:ext uri="{FF2B5EF4-FFF2-40B4-BE49-F238E27FC236}">
                  <a16:creationId xmlns:a16="http://schemas.microsoft.com/office/drawing/2014/main" id="{C406C375-FC06-66CD-5E3F-A4016EE8C0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4963" y="2313291"/>
              <a:ext cx="490538" cy="519113"/>
            </a:xfrm>
            <a:custGeom>
              <a:avLst/>
              <a:gdLst>
                <a:gd name="T0" fmla="*/ 34 w 215"/>
                <a:gd name="T1" fmla="*/ 4 h 228"/>
                <a:gd name="T2" fmla="*/ 187 w 215"/>
                <a:gd name="T3" fmla="*/ 5 h 228"/>
                <a:gd name="T4" fmla="*/ 198 w 215"/>
                <a:gd name="T5" fmla="*/ 9 h 228"/>
                <a:gd name="T6" fmla="*/ 206 w 215"/>
                <a:gd name="T7" fmla="*/ 16 h 228"/>
                <a:gd name="T8" fmla="*/ 210 w 215"/>
                <a:gd name="T9" fmla="*/ 24 h 228"/>
                <a:gd name="T10" fmla="*/ 211 w 215"/>
                <a:gd name="T11" fmla="*/ 199 h 228"/>
                <a:gd name="T12" fmla="*/ 209 w 215"/>
                <a:gd name="T13" fmla="*/ 209 h 228"/>
                <a:gd name="T14" fmla="*/ 202 w 215"/>
                <a:gd name="T15" fmla="*/ 217 h 228"/>
                <a:gd name="T16" fmla="*/ 193 w 215"/>
                <a:gd name="T17" fmla="*/ 222 h 228"/>
                <a:gd name="T18" fmla="*/ 181 w 215"/>
                <a:gd name="T19" fmla="*/ 224 h 228"/>
                <a:gd name="T20" fmla="*/ 28 w 215"/>
                <a:gd name="T21" fmla="*/ 224 h 228"/>
                <a:gd name="T22" fmla="*/ 17 w 215"/>
                <a:gd name="T23" fmla="*/ 220 h 228"/>
                <a:gd name="T24" fmla="*/ 9 w 215"/>
                <a:gd name="T25" fmla="*/ 213 h 228"/>
                <a:gd name="T26" fmla="*/ 5 w 215"/>
                <a:gd name="T27" fmla="*/ 204 h 228"/>
                <a:gd name="T28" fmla="*/ 4 w 215"/>
                <a:gd name="T29" fmla="*/ 29 h 228"/>
                <a:gd name="T30" fmla="*/ 7 w 215"/>
                <a:gd name="T31" fmla="*/ 20 h 228"/>
                <a:gd name="T32" fmla="*/ 13 w 215"/>
                <a:gd name="T33" fmla="*/ 12 h 228"/>
                <a:gd name="T34" fmla="*/ 23 w 215"/>
                <a:gd name="T35" fmla="*/ 6 h 228"/>
                <a:gd name="T36" fmla="*/ 34 w 215"/>
                <a:gd name="T37" fmla="*/ 4 h 228"/>
                <a:gd name="T38" fmla="*/ 34 w 215"/>
                <a:gd name="T39" fmla="*/ 0 h 228"/>
                <a:gd name="T40" fmla="*/ 21 w 215"/>
                <a:gd name="T41" fmla="*/ 3 h 228"/>
                <a:gd name="T42" fmla="*/ 10 w 215"/>
                <a:gd name="T43" fmla="*/ 9 h 228"/>
                <a:gd name="T44" fmla="*/ 3 w 215"/>
                <a:gd name="T45" fmla="*/ 18 h 228"/>
                <a:gd name="T46" fmla="*/ 0 w 215"/>
                <a:gd name="T47" fmla="*/ 29 h 228"/>
                <a:gd name="T48" fmla="*/ 1 w 215"/>
                <a:gd name="T49" fmla="*/ 205 h 228"/>
                <a:gd name="T50" fmla="*/ 6 w 215"/>
                <a:gd name="T51" fmla="*/ 215 h 228"/>
                <a:gd name="T52" fmla="*/ 16 w 215"/>
                <a:gd name="T53" fmla="*/ 223 h 228"/>
                <a:gd name="T54" fmla="*/ 28 w 215"/>
                <a:gd name="T55" fmla="*/ 228 h 228"/>
                <a:gd name="T56" fmla="*/ 181 w 215"/>
                <a:gd name="T57" fmla="*/ 228 h 228"/>
                <a:gd name="T58" fmla="*/ 194 w 215"/>
                <a:gd name="T59" fmla="*/ 226 h 228"/>
                <a:gd name="T60" fmla="*/ 205 w 215"/>
                <a:gd name="T61" fmla="*/ 220 h 228"/>
                <a:gd name="T62" fmla="*/ 212 w 215"/>
                <a:gd name="T63" fmla="*/ 210 h 228"/>
                <a:gd name="T64" fmla="*/ 215 w 215"/>
                <a:gd name="T65" fmla="*/ 199 h 228"/>
                <a:gd name="T66" fmla="*/ 214 w 215"/>
                <a:gd name="T67" fmla="*/ 24 h 228"/>
                <a:gd name="T68" fmla="*/ 209 w 215"/>
                <a:gd name="T69" fmla="*/ 13 h 228"/>
                <a:gd name="T70" fmla="*/ 200 w 215"/>
                <a:gd name="T71" fmla="*/ 5 h 228"/>
                <a:gd name="T72" fmla="*/ 188 w 215"/>
                <a:gd name="T73" fmla="*/ 1 h 228"/>
                <a:gd name="T74" fmla="*/ 34 w 215"/>
                <a:gd name="T75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5" h="228">
                  <a:moveTo>
                    <a:pt x="34" y="2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181" y="4"/>
                    <a:pt x="181" y="4"/>
                    <a:pt x="181" y="4"/>
                  </a:cubicBezTo>
                  <a:cubicBezTo>
                    <a:pt x="183" y="4"/>
                    <a:pt x="185" y="5"/>
                    <a:pt x="187" y="5"/>
                  </a:cubicBezTo>
                  <a:cubicBezTo>
                    <a:pt x="189" y="5"/>
                    <a:pt x="191" y="6"/>
                    <a:pt x="193" y="6"/>
                  </a:cubicBezTo>
                  <a:cubicBezTo>
                    <a:pt x="195" y="7"/>
                    <a:pt x="196" y="8"/>
                    <a:pt x="198" y="9"/>
                  </a:cubicBezTo>
                  <a:cubicBezTo>
                    <a:pt x="200" y="10"/>
                    <a:pt x="201" y="11"/>
                    <a:pt x="202" y="12"/>
                  </a:cubicBezTo>
                  <a:cubicBezTo>
                    <a:pt x="204" y="13"/>
                    <a:pt x="205" y="14"/>
                    <a:pt x="206" y="16"/>
                  </a:cubicBezTo>
                  <a:cubicBezTo>
                    <a:pt x="207" y="17"/>
                    <a:pt x="208" y="18"/>
                    <a:pt x="209" y="20"/>
                  </a:cubicBezTo>
                  <a:cubicBezTo>
                    <a:pt x="210" y="21"/>
                    <a:pt x="210" y="23"/>
                    <a:pt x="210" y="24"/>
                  </a:cubicBezTo>
                  <a:cubicBezTo>
                    <a:pt x="211" y="26"/>
                    <a:pt x="211" y="28"/>
                    <a:pt x="211" y="29"/>
                  </a:cubicBezTo>
                  <a:cubicBezTo>
                    <a:pt x="211" y="199"/>
                    <a:pt x="211" y="199"/>
                    <a:pt x="211" y="199"/>
                  </a:cubicBezTo>
                  <a:cubicBezTo>
                    <a:pt x="211" y="201"/>
                    <a:pt x="211" y="203"/>
                    <a:pt x="210" y="204"/>
                  </a:cubicBezTo>
                  <a:cubicBezTo>
                    <a:pt x="210" y="206"/>
                    <a:pt x="210" y="207"/>
                    <a:pt x="209" y="209"/>
                  </a:cubicBezTo>
                  <a:cubicBezTo>
                    <a:pt x="208" y="210"/>
                    <a:pt x="207" y="212"/>
                    <a:pt x="206" y="213"/>
                  </a:cubicBezTo>
                  <a:cubicBezTo>
                    <a:pt x="205" y="214"/>
                    <a:pt x="204" y="216"/>
                    <a:pt x="202" y="217"/>
                  </a:cubicBezTo>
                  <a:cubicBezTo>
                    <a:pt x="201" y="218"/>
                    <a:pt x="200" y="219"/>
                    <a:pt x="198" y="220"/>
                  </a:cubicBezTo>
                  <a:cubicBezTo>
                    <a:pt x="196" y="221"/>
                    <a:pt x="195" y="222"/>
                    <a:pt x="193" y="222"/>
                  </a:cubicBezTo>
                  <a:cubicBezTo>
                    <a:pt x="191" y="223"/>
                    <a:pt x="189" y="223"/>
                    <a:pt x="187" y="224"/>
                  </a:cubicBezTo>
                  <a:cubicBezTo>
                    <a:pt x="185" y="224"/>
                    <a:pt x="183" y="224"/>
                    <a:pt x="181" y="22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2" y="224"/>
                    <a:pt x="30" y="224"/>
                    <a:pt x="28" y="224"/>
                  </a:cubicBezTo>
                  <a:cubicBezTo>
                    <a:pt x="26" y="223"/>
                    <a:pt x="24" y="223"/>
                    <a:pt x="23" y="222"/>
                  </a:cubicBezTo>
                  <a:cubicBezTo>
                    <a:pt x="21" y="222"/>
                    <a:pt x="19" y="221"/>
                    <a:pt x="17" y="220"/>
                  </a:cubicBezTo>
                  <a:cubicBezTo>
                    <a:pt x="16" y="219"/>
                    <a:pt x="14" y="218"/>
                    <a:pt x="13" y="217"/>
                  </a:cubicBezTo>
                  <a:cubicBezTo>
                    <a:pt x="12" y="216"/>
                    <a:pt x="10" y="214"/>
                    <a:pt x="9" y="213"/>
                  </a:cubicBezTo>
                  <a:cubicBezTo>
                    <a:pt x="8" y="212"/>
                    <a:pt x="7" y="210"/>
                    <a:pt x="7" y="209"/>
                  </a:cubicBezTo>
                  <a:cubicBezTo>
                    <a:pt x="6" y="207"/>
                    <a:pt x="5" y="206"/>
                    <a:pt x="5" y="204"/>
                  </a:cubicBezTo>
                  <a:cubicBezTo>
                    <a:pt x="5" y="203"/>
                    <a:pt x="4" y="201"/>
                    <a:pt x="4" y="19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6"/>
                    <a:pt x="5" y="24"/>
                  </a:cubicBezTo>
                  <a:cubicBezTo>
                    <a:pt x="5" y="23"/>
                    <a:pt x="6" y="21"/>
                    <a:pt x="7" y="20"/>
                  </a:cubicBezTo>
                  <a:cubicBezTo>
                    <a:pt x="7" y="18"/>
                    <a:pt x="8" y="17"/>
                    <a:pt x="9" y="16"/>
                  </a:cubicBezTo>
                  <a:cubicBezTo>
                    <a:pt x="10" y="14"/>
                    <a:pt x="12" y="13"/>
                    <a:pt x="13" y="12"/>
                  </a:cubicBezTo>
                  <a:cubicBezTo>
                    <a:pt x="14" y="11"/>
                    <a:pt x="16" y="10"/>
                    <a:pt x="17" y="9"/>
                  </a:cubicBezTo>
                  <a:cubicBezTo>
                    <a:pt x="19" y="8"/>
                    <a:pt x="21" y="7"/>
                    <a:pt x="23" y="6"/>
                  </a:cubicBezTo>
                  <a:cubicBezTo>
                    <a:pt x="24" y="6"/>
                    <a:pt x="26" y="5"/>
                    <a:pt x="28" y="5"/>
                  </a:cubicBezTo>
                  <a:cubicBezTo>
                    <a:pt x="30" y="5"/>
                    <a:pt x="32" y="4"/>
                    <a:pt x="34" y="4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2" y="0"/>
                    <a:pt x="30" y="1"/>
                    <a:pt x="28" y="1"/>
                  </a:cubicBezTo>
                  <a:cubicBezTo>
                    <a:pt x="25" y="1"/>
                    <a:pt x="23" y="2"/>
                    <a:pt x="21" y="3"/>
                  </a:cubicBezTo>
                  <a:cubicBezTo>
                    <a:pt x="19" y="3"/>
                    <a:pt x="17" y="4"/>
                    <a:pt x="16" y="5"/>
                  </a:cubicBezTo>
                  <a:cubicBezTo>
                    <a:pt x="14" y="6"/>
                    <a:pt x="12" y="7"/>
                    <a:pt x="10" y="9"/>
                  </a:cubicBezTo>
                  <a:cubicBezTo>
                    <a:pt x="9" y="10"/>
                    <a:pt x="7" y="11"/>
                    <a:pt x="6" y="13"/>
                  </a:cubicBezTo>
                  <a:cubicBezTo>
                    <a:pt x="5" y="15"/>
                    <a:pt x="4" y="16"/>
                    <a:pt x="3" y="18"/>
                  </a:cubicBezTo>
                  <a:cubicBezTo>
                    <a:pt x="2" y="20"/>
                    <a:pt x="2" y="22"/>
                    <a:pt x="1" y="24"/>
                  </a:cubicBezTo>
                  <a:cubicBezTo>
                    <a:pt x="1" y="25"/>
                    <a:pt x="0" y="27"/>
                    <a:pt x="0" y="29"/>
                  </a:cubicBezTo>
                  <a:cubicBezTo>
                    <a:pt x="0" y="199"/>
                    <a:pt x="0" y="199"/>
                    <a:pt x="0" y="199"/>
                  </a:cubicBezTo>
                  <a:cubicBezTo>
                    <a:pt x="0" y="201"/>
                    <a:pt x="1" y="203"/>
                    <a:pt x="1" y="205"/>
                  </a:cubicBezTo>
                  <a:cubicBezTo>
                    <a:pt x="2" y="207"/>
                    <a:pt x="2" y="209"/>
                    <a:pt x="3" y="210"/>
                  </a:cubicBezTo>
                  <a:cubicBezTo>
                    <a:pt x="4" y="212"/>
                    <a:pt x="5" y="214"/>
                    <a:pt x="6" y="215"/>
                  </a:cubicBezTo>
                  <a:cubicBezTo>
                    <a:pt x="7" y="217"/>
                    <a:pt x="9" y="219"/>
                    <a:pt x="10" y="220"/>
                  </a:cubicBezTo>
                  <a:cubicBezTo>
                    <a:pt x="12" y="221"/>
                    <a:pt x="14" y="222"/>
                    <a:pt x="16" y="223"/>
                  </a:cubicBezTo>
                  <a:cubicBezTo>
                    <a:pt x="17" y="224"/>
                    <a:pt x="19" y="225"/>
                    <a:pt x="21" y="226"/>
                  </a:cubicBezTo>
                  <a:cubicBezTo>
                    <a:pt x="23" y="227"/>
                    <a:pt x="25" y="227"/>
                    <a:pt x="28" y="228"/>
                  </a:cubicBezTo>
                  <a:cubicBezTo>
                    <a:pt x="30" y="228"/>
                    <a:pt x="32" y="228"/>
                    <a:pt x="34" y="228"/>
                  </a:cubicBezTo>
                  <a:cubicBezTo>
                    <a:pt x="181" y="228"/>
                    <a:pt x="181" y="228"/>
                    <a:pt x="181" y="228"/>
                  </a:cubicBezTo>
                  <a:cubicBezTo>
                    <a:pt x="184" y="228"/>
                    <a:pt x="186" y="228"/>
                    <a:pt x="188" y="228"/>
                  </a:cubicBezTo>
                  <a:cubicBezTo>
                    <a:pt x="190" y="227"/>
                    <a:pt x="192" y="227"/>
                    <a:pt x="194" y="226"/>
                  </a:cubicBezTo>
                  <a:cubicBezTo>
                    <a:pt x="196" y="225"/>
                    <a:pt x="198" y="224"/>
                    <a:pt x="200" y="223"/>
                  </a:cubicBezTo>
                  <a:cubicBezTo>
                    <a:pt x="202" y="222"/>
                    <a:pt x="204" y="221"/>
                    <a:pt x="205" y="220"/>
                  </a:cubicBezTo>
                  <a:cubicBezTo>
                    <a:pt x="207" y="219"/>
                    <a:pt x="208" y="217"/>
                    <a:pt x="209" y="215"/>
                  </a:cubicBezTo>
                  <a:cubicBezTo>
                    <a:pt x="211" y="214"/>
                    <a:pt x="212" y="212"/>
                    <a:pt x="212" y="210"/>
                  </a:cubicBezTo>
                  <a:cubicBezTo>
                    <a:pt x="213" y="209"/>
                    <a:pt x="214" y="207"/>
                    <a:pt x="214" y="205"/>
                  </a:cubicBezTo>
                  <a:cubicBezTo>
                    <a:pt x="215" y="203"/>
                    <a:pt x="215" y="201"/>
                    <a:pt x="215" y="199"/>
                  </a:cubicBezTo>
                  <a:cubicBezTo>
                    <a:pt x="215" y="29"/>
                    <a:pt x="215" y="29"/>
                    <a:pt x="215" y="29"/>
                  </a:cubicBezTo>
                  <a:cubicBezTo>
                    <a:pt x="215" y="27"/>
                    <a:pt x="215" y="25"/>
                    <a:pt x="214" y="24"/>
                  </a:cubicBezTo>
                  <a:cubicBezTo>
                    <a:pt x="214" y="22"/>
                    <a:pt x="213" y="20"/>
                    <a:pt x="212" y="18"/>
                  </a:cubicBezTo>
                  <a:cubicBezTo>
                    <a:pt x="212" y="16"/>
                    <a:pt x="211" y="15"/>
                    <a:pt x="209" y="13"/>
                  </a:cubicBezTo>
                  <a:cubicBezTo>
                    <a:pt x="208" y="11"/>
                    <a:pt x="207" y="10"/>
                    <a:pt x="205" y="9"/>
                  </a:cubicBezTo>
                  <a:cubicBezTo>
                    <a:pt x="204" y="7"/>
                    <a:pt x="202" y="6"/>
                    <a:pt x="200" y="5"/>
                  </a:cubicBezTo>
                  <a:cubicBezTo>
                    <a:pt x="198" y="4"/>
                    <a:pt x="196" y="3"/>
                    <a:pt x="194" y="3"/>
                  </a:cubicBezTo>
                  <a:cubicBezTo>
                    <a:pt x="192" y="2"/>
                    <a:pt x="190" y="1"/>
                    <a:pt x="188" y="1"/>
                  </a:cubicBezTo>
                  <a:cubicBezTo>
                    <a:pt x="186" y="1"/>
                    <a:pt x="184" y="0"/>
                    <a:pt x="181" y="0"/>
                  </a:cubicBezTo>
                  <a:cubicBezTo>
                    <a:pt x="34" y="0"/>
                    <a:pt x="34" y="0"/>
                    <a:pt x="34" y="0"/>
                  </a:cubicBezTo>
                  <a:lnTo>
                    <a:pt x="34" y="2"/>
                  </a:lnTo>
                  <a:close/>
                </a:path>
              </a:pathLst>
            </a:custGeom>
            <a:solidFill>
              <a:srgbClr val="0E8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109">
              <a:extLst>
                <a:ext uri="{FF2B5EF4-FFF2-40B4-BE49-F238E27FC236}">
                  <a16:creationId xmlns:a16="http://schemas.microsoft.com/office/drawing/2014/main" id="{5656ACD5-D21E-7A06-3491-9F8C6CC01D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50509" y="2497362"/>
              <a:ext cx="249265" cy="11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Queer</a:t>
              </a:r>
              <a:endPara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" name="Freeform 111">
              <a:extLst>
                <a:ext uri="{FF2B5EF4-FFF2-40B4-BE49-F238E27FC236}">
                  <a16:creationId xmlns:a16="http://schemas.microsoft.com/office/drawing/2014/main" id="{C25D6802-F46C-775E-FEBA-328AE9219C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63625" y="3605212"/>
              <a:ext cx="654050" cy="342900"/>
            </a:xfrm>
            <a:custGeom>
              <a:avLst/>
              <a:gdLst>
                <a:gd name="T0" fmla="*/ 47 w 287"/>
                <a:gd name="T1" fmla="*/ 4 h 151"/>
                <a:gd name="T2" fmla="*/ 80 w 287"/>
                <a:gd name="T3" fmla="*/ 0 h 151"/>
                <a:gd name="T4" fmla="*/ 47 w 287"/>
                <a:gd name="T5" fmla="*/ 0 h 151"/>
                <a:gd name="T6" fmla="*/ 9 w 287"/>
                <a:gd name="T7" fmla="*/ 27 h 151"/>
                <a:gd name="T8" fmla="*/ 30 w 287"/>
                <a:gd name="T9" fmla="*/ 3 h 151"/>
                <a:gd name="T10" fmla="*/ 9 w 287"/>
                <a:gd name="T11" fmla="*/ 27 h 151"/>
                <a:gd name="T12" fmla="*/ 4 w 287"/>
                <a:gd name="T13" fmla="*/ 47 h 151"/>
                <a:gd name="T14" fmla="*/ 0 w 287"/>
                <a:gd name="T15" fmla="*/ 42 h 151"/>
                <a:gd name="T16" fmla="*/ 0 w 287"/>
                <a:gd name="T17" fmla="*/ 74 h 151"/>
                <a:gd name="T18" fmla="*/ 8 w 287"/>
                <a:gd name="T19" fmla="*/ 122 h 151"/>
                <a:gd name="T20" fmla="*/ 4 w 287"/>
                <a:gd name="T21" fmla="*/ 91 h 151"/>
                <a:gd name="T22" fmla="*/ 0 w 287"/>
                <a:gd name="T23" fmla="*/ 104 h 151"/>
                <a:gd name="T24" fmla="*/ 8 w 287"/>
                <a:gd name="T25" fmla="*/ 122 h 151"/>
                <a:gd name="T26" fmla="*/ 17 w 287"/>
                <a:gd name="T27" fmla="*/ 135 h 151"/>
                <a:gd name="T28" fmla="*/ 44 w 287"/>
                <a:gd name="T29" fmla="*/ 151 h 151"/>
                <a:gd name="T30" fmla="*/ 93 w 287"/>
                <a:gd name="T31" fmla="*/ 147 h 151"/>
                <a:gd name="T32" fmla="*/ 61 w 287"/>
                <a:gd name="T33" fmla="*/ 151 h 151"/>
                <a:gd name="T34" fmla="*/ 93 w 287"/>
                <a:gd name="T35" fmla="*/ 147 h 151"/>
                <a:gd name="T36" fmla="*/ 110 w 287"/>
                <a:gd name="T37" fmla="*/ 147 h 151"/>
                <a:gd name="T38" fmla="*/ 142 w 287"/>
                <a:gd name="T39" fmla="*/ 151 h 151"/>
                <a:gd name="T40" fmla="*/ 191 w 287"/>
                <a:gd name="T41" fmla="*/ 147 h 151"/>
                <a:gd name="T42" fmla="*/ 158 w 287"/>
                <a:gd name="T43" fmla="*/ 151 h 151"/>
                <a:gd name="T44" fmla="*/ 191 w 287"/>
                <a:gd name="T45" fmla="*/ 147 h 151"/>
                <a:gd name="T46" fmla="*/ 240 w 287"/>
                <a:gd name="T47" fmla="*/ 147 h 151"/>
                <a:gd name="T48" fmla="*/ 207 w 287"/>
                <a:gd name="T49" fmla="*/ 151 h 151"/>
                <a:gd name="T50" fmla="*/ 240 w 287"/>
                <a:gd name="T51" fmla="*/ 151 h 151"/>
                <a:gd name="T52" fmla="*/ 278 w 287"/>
                <a:gd name="T53" fmla="*/ 124 h 151"/>
                <a:gd name="T54" fmla="*/ 257 w 287"/>
                <a:gd name="T55" fmla="*/ 148 h 151"/>
                <a:gd name="T56" fmla="*/ 278 w 287"/>
                <a:gd name="T57" fmla="*/ 124 h 151"/>
                <a:gd name="T58" fmla="*/ 283 w 287"/>
                <a:gd name="T59" fmla="*/ 104 h 151"/>
                <a:gd name="T60" fmla="*/ 286 w 287"/>
                <a:gd name="T61" fmla="*/ 110 h 151"/>
                <a:gd name="T62" fmla="*/ 287 w 287"/>
                <a:gd name="T63" fmla="*/ 77 h 151"/>
                <a:gd name="T64" fmla="*/ 279 w 287"/>
                <a:gd name="T65" fmla="*/ 30 h 151"/>
                <a:gd name="T66" fmla="*/ 283 w 287"/>
                <a:gd name="T67" fmla="*/ 61 h 151"/>
                <a:gd name="T68" fmla="*/ 287 w 287"/>
                <a:gd name="T69" fmla="*/ 47 h 151"/>
                <a:gd name="T70" fmla="*/ 279 w 287"/>
                <a:gd name="T71" fmla="*/ 30 h 151"/>
                <a:gd name="T72" fmla="*/ 270 w 287"/>
                <a:gd name="T73" fmla="*/ 17 h 151"/>
                <a:gd name="T74" fmla="*/ 243 w 287"/>
                <a:gd name="T75" fmla="*/ 0 h 151"/>
                <a:gd name="T76" fmla="*/ 194 w 287"/>
                <a:gd name="T77" fmla="*/ 4 h 151"/>
                <a:gd name="T78" fmla="*/ 226 w 287"/>
                <a:gd name="T79" fmla="*/ 0 h 151"/>
                <a:gd name="T80" fmla="*/ 194 w 287"/>
                <a:gd name="T81" fmla="*/ 4 h 151"/>
                <a:gd name="T82" fmla="*/ 177 w 287"/>
                <a:gd name="T83" fmla="*/ 4 h 151"/>
                <a:gd name="T84" fmla="*/ 145 w 287"/>
                <a:gd name="T85" fmla="*/ 0 h 151"/>
                <a:gd name="T86" fmla="*/ 96 w 287"/>
                <a:gd name="T87" fmla="*/ 4 h 151"/>
                <a:gd name="T88" fmla="*/ 129 w 287"/>
                <a:gd name="T89" fmla="*/ 0 h 151"/>
                <a:gd name="T90" fmla="*/ 96 w 287"/>
                <a:gd name="T91" fmla="*/ 4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87" h="151">
                  <a:moveTo>
                    <a:pt x="47" y="4"/>
                  </a:moveTo>
                  <a:cubicBezTo>
                    <a:pt x="47" y="4"/>
                    <a:pt x="47" y="4"/>
                    <a:pt x="47" y="4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4"/>
                    <a:pt x="47" y="4"/>
                    <a:pt x="47" y="4"/>
                  </a:cubicBezTo>
                  <a:close/>
                  <a:moveTo>
                    <a:pt x="9" y="27"/>
                  </a:moveTo>
                  <a:cubicBezTo>
                    <a:pt x="14" y="18"/>
                    <a:pt x="22" y="11"/>
                    <a:pt x="32" y="7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20" y="7"/>
                    <a:pt x="11" y="15"/>
                    <a:pt x="5" y="25"/>
                  </a:cubicBezTo>
                  <a:cubicBezTo>
                    <a:pt x="9" y="27"/>
                    <a:pt x="9" y="27"/>
                    <a:pt x="9" y="27"/>
                  </a:cubicBezTo>
                  <a:close/>
                  <a:moveTo>
                    <a:pt x="4" y="74"/>
                  </a:moveTo>
                  <a:cubicBezTo>
                    <a:pt x="4" y="47"/>
                    <a:pt x="4" y="47"/>
                    <a:pt x="4" y="47"/>
                  </a:cubicBezTo>
                  <a:cubicBezTo>
                    <a:pt x="4" y="45"/>
                    <a:pt x="4" y="44"/>
                    <a:pt x="4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3"/>
                    <a:pt x="0" y="45"/>
                    <a:pt x="0" y="47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4" y="74"/>
                    <a:pt x="4" y="74"/>
                    <a:pt x="4" y="74"/>
                  </a:cubicBezTo>
                  <a:close/>
                  <a:moveTo>
                    <a:pt x="8" y="122"/>
                  </a:moveTo>
                  <a:cubicBezTo>
                    <a:pt x="6" y="117"/>
                    <a:pt x="4" y="111"/>
                    <a:pt x="4" y="104"/>
                  </a:cubicBezTo>
                  <a:cubicBezTo>
                    <a:pt x="4" y="91"/>
                    <a:pt x="4" y="91"/>
                    <a:pt x="4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2" y="118"/>
                    <a:pt x="4" y="124"/>
                  </a:cubicBezTo>
                  <a:lnTo>
                    <a:pt x="8" y="122"/>
                  </a:lnTo>
                  <a:close/>
                  <a:moveTo>
                    <a:pt x="44" y="147"/>
                  </a:moveTo>
                  <a:cubicBezTo>
                    <a:pt x="34" y="146"/>
                    <a:pt x="24" y="142"/>
                    <a:pt x="17" y="135"/>
                  </a:cubicBezTo>
                  <a:cubicBezTo>
                    <a:pt x="14" y="137"/>
                    <a:pt x="14" y="137"/>
                    <a:pt x="14" y="137"/>
                  </a:cubicBezTo>
                  <a:cubicBezTo>
                    <a:pt x="22" y="145"/>
                    <a:pt x="32" y="150"/>
                    <a:pt x="44" y="151"/>
                  </a:cubicBezTo>
                  <a:cubicBezTo>
                    <a:pt x="44" y="147"/>
                    <a:pt x="44" y="147"/>
                    <a:pt x="44" y="147"/>
                  </a:cubicBezTo>
                  <a:close/>
                  <a:moveTo>
                    <a:pt x="93" y="147"/>
                  </a:moveTo>
                  <a:cubicBezTo>
                    <a:pt x="61" y="147"/>
                    <a:pt x="61" y="147"/>
                    <a:pt x="61" y="147"/>
                  </a:cubicBezTo>
                  <a:cubicBezTo>
                    <a:pt x="61" y="151"/>
                    <a:pt x="61" y="151"/>
                    <a:pt x="61" y="151"/>
                  </a:cubicBezTo>
                  <a:cubicBezTo>
                    <a:pt x="93" y="151"/>
                    <a:pt x="93" y="151"/>
                    <a:pt x="93" y="151"/>
                  </a:cubicBezTo>
                  <a:lnTo>
                    <a:pt x="93" y="147"/>
                  </a:lnTo>
                  <a:close/>
                  <a:moveTo>
                    <a:pt x="142" y="147"/>
                  </a:moveTo>
                  <a:cubicBezTo>
                    <a:pt x="110" y="147"/>
                    <a:pt x="110" y="147"/>
                    <a:pt x="110" y="147"/>
                  </a:cubicBezTo>
                  <a:cubicBezTo>
                    <a:pt x="110" y="151"/>
                    <a:pt x="110" y="151"/>
                    <a:pt x="110" y="151"/>
                  </a:cubicBezTo>
                  <a:cubicBezTo>
                    <a:pt x="142" y="151"/>
                    <a:pt x="142" y="151"/>
                    <a:pt x="142" y="151"/>
                  </a:cubicBezTo>
                  <a:lnTo>
                    <a:pt x="142" y="147"/>
                  </a:lnTo>
                  <a:close/>
                  <a:moveTo>
                    <a:pt x="191" y="147"/>
                  </a:moveTo>
                  <a:cubicBezTo>
                    <a:pt x="158" y="147"/>
                    <a:pt x="158" y="147"/>
                    <a:pt x="158" y="147"/>
                  </a:cubicBezTo>
                  <a:cubicBezTo>
                    <a:pt x="158" y="151"/>
                    <a:pt x="158" y="151"/>
                    <a:pt x="158" y="151"/>
                  </a:cubicBezTo>
                  <a:cubicBezTo>
                    <a:pt x="191" y="151"/>
                    <a:pt x="191" y="151"/>
                    <a:pt x="191" y="151"/>
                  </a:cubicBezTo>
                  <a:lnTo>
                    <a:pt x="191" y="147"/>
                  </a:lnTo>
                  <a:close/>
                  <a:moveTo>
                    <a:pt x="240" y="147"/>
                  </a:moveTo>
                  <a:cubicBezTo>
                    <a:pt x="240" y="147"/>
                    <a:pt x="240" y="147"/>
                    <a:pt x="240" y="147"/>
                  </a:cubicBezTo>
                  <a:cubicBezTo>
                    <a:pt x="207" y="147"/>
                    <a:pt x="207" y="147"/>
                    <a:pt x="207" y="147"/>
                  </a:cubicBezTo>
                  <a:cubicBezTo>
                    <a:pt x="207" y="151"/>
                    <a:pt x="207" y="151"/>
                    <a:pt x="207" y="151"/>
                  </a:cubicBezTo>
                  <a:cubicBezTo>
                    <a:pt x="240" y="151"/>
                    <a:pt x="240" y="151"/>
                    <a:pt x="240" y="151"/>
                  </a:cubicBezTo>
                  <a:cubicBezTo>
                    <a:pt x="240" y="151"/>
                    <a:pt x="240" y="151"/>
                    <a:pt x="240" y="151"/>
                  </a:cubicBezTo>
                  <a:cubicBezTo>
                    <a:pt x="240" y="147"/>
                    <a:pt x="240" y="147"/>
                    <a:pt x="240" y="147"/>
                  </a:cubicBezTo>
                  <a:close/>
                  <a:moveTo>
                    <a:pt x="278" y="124"/>
                  </a:moveTo>
                  <a:cubicBezTo>
                    <a:pt x="273" y="133"/>
                    <a:pt x="265" y="141"/>
                    <a:pt x="255" y="144"/>
                  </a:cubicBezTo>
                  <a:cubicBezTo>
                    <a:pt x="257" y="148"/>
                    <a:pt x="257" y="148"/>
                    <a:pt x="257" y="148"/>
                  </a:cubicBezTo>
                  <a:cubicBezTo>
                    <a:pt x="267" y="144"/>
                    <a:pt x="276" y="136"/>
                    <a:pt x="281" y="126"/>
                  </a:cubicBezTo>
                  <a:cubicBezTo>
                    <a:pt x="278" y="124"/>
                    <a:pt x="278" y="124"/>
                    <a:pt x="278" y="124"/>
                  </a:cubicBezTo>
                  <a:close/>
                  <a:moveTo>
                    <a:pt x="283" y="77"/>
                  </a:moveTo>
                  <a:cubicBezTo>
                    <a:pt x="283" y="104"/>
                    <a:pt x="283" y="104"/>
                    <a:pt x="283" y="104"/>
                  </a:cubicBezTo>
                  <a:cubicBezTo>
                    <a:pt x="283" y="106"/>
                    <a:pt x="283" y="108"/>
                    <a:pt x="282" y="109"/>
                  </a:cubicBezTo>
                  <a:cubicBezTo>
                    <a:pt x="286" y="110"/>
                    <a:pt x="286" y="110"/>
                    <a:pt x="286" y="110"/>
                  </a:cubicBezTo>
                  <a:cubicBezTo>
                    <a:pt x="287" y="108"/>
                    <a:pt x="287" y="106"/>
                    <a:pt x="287" y="104"/>
                  </a:cubicBezTo>
                  <a:cubicBezTo>
                    <a:pt x="287" y="77"/>
                    <a:pt x="287" y="77"/>
                    <a:pt x="287" y="77"/>
                  </a:cubicBezTo>
                  <a:cubicBezTo>
                    <a:pt x="283" y="77"/>
                    <a:pt x="283" y="77"/>
                    <a:pt x="283" y="77"/>
                  </a:cubicBezTo>
                  <a:close/>
                  <a:moveTo>
                    <a:pt x="279" y="30"/>
                  </a:moveTo>
                  <a:cubicBezTo>
                    <a:pt x="281" y="35"/>
                    <a:pt x="283" y="41"/>
                    <a:pt x="283" y="47"/>
                  </a:cubicBezTo>
                  <a:cubicBezTo>
                    <a:pt x="283" y="61"/>
                    <a:pt x="283" y="61"/>
                    <a:pt x="283" y="61"/>
                  </a:cubicBezTo>
                  <a:cubicBezTo>
                    <a:pt x="287" y="61"/>
                    <a:pt x="287" y="61"/>
                    <a:pt x="287" y="61"/>
                  </a:cubicBezTo>
                  <a:cubicBezTo>
                    <a:pt x="287" y="47"/>
                    <a:pt x="287" y="47"/>
                    <a:pt x="287" y="47"/>
                  </a:cubicBezTo>
                  <a:cubicBezTo>
                    <a:pt x="287" y="40"/>
                    <a:pt x="285" y="34"/>
                    <a:pt x="283" y="28"/>
                  </a:cubicBezTo>
                  <a:cubicBezTo>
                    <a:pt x="279" y="30"/>
                    <a:pt x="279" y="30"/>
                    <a:pt x="279" y="30"/>
                  </a:cubicBezTo>
                  <a:close/>
                  <a:moveTo>
                    <a:pt x="243" y="4"/>
                  </a:moveTo>
                  <a:cubicBezTo>
                    <a:pt x="253" y="5"/>
                    <a:pt x="263" y="10"/>
                    <a:pt x="270" y="17"/>
                  </a:cubicBezTo>
                  <a:cubicBezTo>
                    <a:pt x="273" y="14"/>
                    <a:pt x="273" y="14"/>
                    <a:pt x="273" y="14"/>
                  </a:cubicBezTo>
                  <a:cubicBezTo>
                    <a:pt x="265" y="6"/>
                    <a:pt x="255" y="1"/>
                    <a:pt x="243" y="0"/>
                  </a:cubicBezTo>
                  <a:cubicBezTo>
                    <a:pt x="243" y="4"/>
                    <a:pt x="243" y="4"/>
                    <a:pt x="243" y="4"/>
                  </a:cubicBezTo>
                  <a:close/>
                  <a:moveTo>
                    <a:pt x="194" y="4"/>
                  </a:moveTo>
                  <a:cubicBezTo>
                    <a:pt x="226" y="4"/>
                    <a:pt x="226" y="4"/>
                    <a:pt x="226" y="4"/>
                  </a:cubicBezTo>
                  <a:cubicBezTo>
                    <a:pt x="226" y="0"/>
                    <a:pt x="226" y="0"/>
                    <a:pt x="226" y="0"/>
                  </a:cubicBezTo>
                  <a:cubicBezTo>
                    <a:pt x="194" y="0"/>
                    <a:pt x="194" y="0"/>
                    <a:pt x="194" y="0"/>
                  </a:cubicBezTo>
                  <a:lnTo>
                    <a:pt x="194" y="4"/>
                  </a:lnTo>
                  <a:close/>
                  <a:moveTo>
                    <a:pt x="145" y="4"/>
                  </a:moveTo>
                  <a:cubicBezTo>
                    <a:pt x="177" y="4"/>
                    <a:pt x="177" y="4"/>
                    <a:pt x="177" y="4"/>
                  </a:cubicBezTo>
                  <a:cubicBezTo>
                    <a:pt x="177" y="0"/>
                    <a:pt x="177" y="0"/>
                    <a:pt x="177" y="0"/>
                  </a:cubicBezTo>
                  <a:cubicBezTo>
                    <a:pt x="145" y="0"/>
                    <a:pt x="145" y="0"/>
                    <a:pt x="145" y="0"/>
                  </a:cubicBezTo>
                  <a:lnTo>
                    <a:pt x="145" y="4"/>
                  </a:lnTo>
                  <a:close/>
                  <a:moveTo>
                    <a:pt x="96" y="4"/>
                  </a:moveTo>
                  <a:cubicBezTo>
                    <a:pt x="129" y="4"/>
                    <a:pt x="129" y="4"/>
                    <a:pt x="129" y="4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96" y="0"/>
                    <a:pt x="96" y="0"/>
                    <a:pt x="96" y="0"/>
                  </a:cubicBezTo>
                  <a:lnTo>
                    <a:pt x="96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12">
              <a:extLst>
                <a:ext uri="{FF2B5EF4-FFF2-40B4-BE49-F238E27FC236}">
                  <a16:creationId xmlns:a16="http://schemas.microsoft.com/office/drawing/2014/main" id="{1E1F7822-BEAD-B374-7991-BDD8E4D42E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4075" y="2101849"/>
              <a:ext cx="255588" cy="184150"/>
            </a:xfrm>
            <a:custGeom>
              <a:avLst/>
              <a:gdLst>
                <a:gd name="T0" fmla="*/ 155 w 161"/>
                <a:gd name="T1" fmla="*/ 0 h 116"/>
                <a:gd name="T2" fmla="*/ 155 w 161"/>
                <a:gd name="T3" fmla="*/ 64 h 116"/>
                <a:gd name="T4" fmla="*/ 0 w 161"/>
                <a:gd name="T5" fmla="*/ 64 h 116"/>
                <a:gd name="T6" fmla="*/ 0 w 161"/>
                <a:gd name="T7" fmla="*/ 116 h 116"/>
                <a:gd name="T8" fmla="*/ 6 w 161"/>
                <a:gd name="T9" fmla="*/ 116 h 116"/>
                <a:gd name="T10" fmla="*/ 6 w 161"/>
                <a:gd name="T11" fmla="*/ 70 h 116"/>
                <a:gd name="T12" fmla="*/ 161 w 161"/>
                <a:gd name="T13" fmla="*/ 70 h 116"/>
                <a:gd name="T14" fmla="*/ 161 w 161"/>
                <a:gd name="T15" fmla="*/ 0 h 116"/>
                <a:gd name="T16" fmla="*/ 155 w 161"/>
                <a:gd name="T17" fmla="*/ 0 h 116"/>
                <a:gd name="T18" fmla="*/ 155 w 161"/>
                <a:gd name="T1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1" h="116">
                  <a:moveTo>
                    <a:pt x="155" y="0"/>
                  </a:moveTo>
                  <a:lnTo>
                    <a:pt x="155" y="64"/>
                  </a:lnTo>
                  <a:lnTo>
                    <a:pt x="0" y="64"/>
                  </a:lnTo>
                  <a:lnTo>
                    <a:pt x="0" y="116"/>
                  </a:lnTo>
                  <a:lnTo>
                    <a:pt x="6" y="116"/>
                  </a:lnTo>
                  <a:lnTo>
                    <a:pt x="6" y="70"/>
                  </a:lnTo>
                  <a:lnTo>
                    <a:pt x="161" y="7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13">
              <a:extLst>
                <a:ext uri="{FF2B5EF4-FFF2-40B4-BE49-F238E27FC236}">
                  <a16:creationId xmlns:a16="http://schemas.microsoft.com/office/drawing/2014/main" id="{553729B7-D2CA-99A0-1C30-120B5B5CB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2325" y="2274886"/>
              <a:ext cx="73025" cy="63500"/>
            </a:xfrm>
            <a:custGeom>
              <a:avLst/>
              <a:gdLst>
                <a:gd name="T0" fmla="*/ 0 w 46"/>
                <a:gd name="T1" fmla="*/ 0 h 40"/>
                <a:gd name="T2" fmla="*/ 23 w 46"/>
                <a:gd name="T3" fmla="*/ 40 h 40"/>
                <a:gd name="T4" fmla="*/ 46 w 46"/>
                <a:gd name="T5" fmla="*/ 0 h 40"/>
                <a:gd name="T6" fmla="*/ 0 w 46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40">
                  <a:moveTo>
                    <a:pt x="0" y="0"/>
                  </a:moveTo>
                  <a:lnTo>
                    <a:pt x="23" y="40"/>
                  </a:lnTo>
                  <a:lnTo>
                    <a:pt x="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14">
              <a:extLst>
                <a:ext uri="{FF2B5EF4-FFF2-40B4-BE49-F238E27FC236}">
                  <a16:creationId xmlns:a16="http://schemas.microsoft.com/office/drawing/2014/main" id="{0D5E856C-A4D3-2548-DE0A-AA300E35B1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8550" y="2101849"/>
              <a:ext cx="254000" cy="184150"/>
            </a:xfrm>
            <a:custGeom>
              <a:avLst/>
              <a:gdLst>
                <a:gd name="T0" fmla="*/ 0 w 160"/>
                <a:gd name="T1" fmla="*/ 0 h 116"/>
                <a:gd name="T2" fmla="*/ 0 w 160"/>
                <a:gd name="T3" fmla="*/ 70 h 116"/>
                <a:gd name="T4" fmla="*/ 155 w 160"/>
                <a:gd name="T5" fmla="*/ 70 h 116"/>
                <a:gd name="T6" fmla="*/ 155 w 160"/>
                <a:gd name="T7" fmla="*/ 116 h 116"/>
                <a:gd name="T8" fmla="*/ 160 w 160"/>
                <a:gd name="T9" fmla="*/ 116 h 116"/>
                <a:gd name="T10" fmla="*/ 160 w 160"/>
                <a:gd name="T11" fmla="*/ 64 h 116"/>
                <a:gd name="T12" fmla="*/ 5 w 160"/>
                <a:gd name="T13" fmla="*/ 64 h 116"/>
                <a:gd name="T14" fmla="*/ 5 w 160"/>
                <a:gd name="T15" fmla="*/ 0 h 116"/>
                <a:gd name="T16" fmla="*/ 0 w 160"/>
                <a:gd name="T17" fmla="*/ 0 h 116"/>
                <a:gd name="T18" fmla="*/ 0 w 160"/>
                <a:gd name="T1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0" h="116">
                  <a:moveTo>
                    <a:pt x="0" y="0"/>
                  </a:moveTo>
                  <a:lnTo>
                    <a:pt x="0" y="70"/>
                  </a:lnTo>
                  <a:lnTo>
                    <a:pt x="155" y="70"/>
                  </a:lnTo>
                  <a:lnTo>
                    <a:pt x="155" y="116"/>
                  </a:lnTo>
                  <a:lnTo>
                    <a:pt x="160" y="116"/>
                  </a:lnTo>
                  <a:lnTo>
                    <a:pt x="160" y="64"/>
                  </a:lnTo>
                  <a:lnTo>
                    <a:pt x="5" y="64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15">
              <a:extLst>
                <a:ext uri="{FF2B5EF4-FFF2-40B4-BE49-F238E27FC236}">
                  <a16:creationId xmlns:a16="http://schemas.microsoft.com/office/drawing/2014/main" id="{1F29DFED-7521-B3DE-2249-D6860A2BD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275" y="2274886"/>
              <a:ext cx="73025" cy="63500"/>
            </a:xfrm>
            <a:custGeom>
              <a:avLst/>
              <a:gdLst>
                <a:gd name="T0" fmla="*/ 0 w 46"/>
                <a:gd name="T1" fmla="*/ 0 h 40"/>
                <a:gd name="T2" fmla="*/ 23 w 46"/>
                <a:gd name="T3" fmla="*/ 40 h 40"/>
                <a:gd name="T4" fmla="*/ 46 w 46"/>
                <a:gd name="T5" fmla="*/ 0 h 40"/>
                <a:gd name="T6" fmla="*/ 0 w 46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40">
                  <a:moveTo>
                    <a:pt x="0" y="0"/>
                  </a:moveTo>
                  <a:lnTo>
                    <a:pt x="23" y="40"/>
                  </a:lnTo>
                  <a:lnTo>
                    <a:pt x="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16">
              <a:extLst>
                <a:ext uri="{FF2B5EF4-FFF2-40B4-BE49-F238E27FC236}">
                  <a16:creationId xmlns:a16="http://schemas.microsoft.com/office/drawing/2014/main" id="{B69B9C27-78E9-2F28-20D0-AF71FE6A53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4225" y="1616074"/>
              <a:ext cx="355600" cy="182563"/>
            </a:xfrm>
            <a:custGeom>
              <a:avLst/>
              <a:gdLst>
                <a:gd name="T0" fmla="*/ 218 w 224"/>
                <a:gd name="T1" fmla="*/ 0 h 115"/>
                <a:gd name="T2" fmla="*/ 218 w 224"/>
                <a:gd name="T3" fmla="*/ 65 h 115"/>
                <a:gd name="T4" fmla="*/ 0 w 224"/>
                <a:gd name="T5" fmla="*/ 65 h 115"/>
                <a:gd name="T6" fmla="*/ 0 w 224"/>
                <a:gd name="T7" fmla="*/ 115 h 115"/>
                <a:gd name="T8" fmla="*/ 6 w 224"/>
                <a:gd name="T9" fmla="*/ 115 h 115"/>
                <a:gd name="T10" fmla="*/ 6 w 224"/>
                <a:gd name="T11" fmla="*/ 71 h 115"/>
                <a:gd name="T12" fmla="*/ 224 w 224"/>
                <a:gd name="T13" fmla="*/ 71 h 115"/>
                <a:gd name="T14" fmla="*/ 224 w 224"/>
                <a:gd name="T15" fmla="*/ 0 h 115"/>
                <a:gd name="T16" fmla="*/ 218 w 224"/>
                <a:gd name="T17" fmla="*/ 0 h 115"/>
                <a:gd name="T18" fmla="*/ 218 w 224"/>
                <a:gd name="T1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4" h="115">
                  <a:moveTo>
                    <a:pt x="218" y="0"/>
                  </a:moveTo>
                  <a:lnTo>
                    <a:pt x="218" y="65"/>
                  </a:lnTo>
                  <a:lnTo>
                    <a:pt x="0" y="65"/>
                  </a:lnTo>
                  <a:lnTo>
                    <a:pt x="0" y="115"/>
                  </a:lnTo>
                  <a:lnTo>
                    <a:pt x="6" y="115"/>
                  </a:lnTo>
                  <a:lnTo>
                    <a:pt x="6" y="71"/>
                  </a:lnTo>
                  <a:lnTo>
                    <a:pt x="224" y="71"/>
                  </a:lnTo>
                  <a:lnTo>
                    <a:pt x="224" y="0"/>
                  </a:lnTo>
                  <a:lnTo>
                    <a:pt x="218" y="0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17">
              <a:extLst>
                <a:ext uri="{FF2B5EF4-FFF2-40B4-BE49-F238E27FC236}">
                  <a16:creationId xmlns:a16="http://schemas.microsoft.com/office/drawing/2014/main" id="{8653EB23-1E60-80E7-01A5-4121E1CC373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2475" y="1795084"/>
              <a:ext cx="73025" cy="61913"/>
            </a:xfrm>
            <a:custGeom>
              <a:avLst/>
              <a:gdLst>
                <a:gd name="T0" fmla="*/ 0 w 46"/>
                <a:gd name="T1" fmla="*/ 0 h 39"/>
                <a:gd name="T2" fmla="*/ 23 w 46"/>
                <a:gd name="T3" fmla="*/ 39 h 39"/>
                <a:gd name="T4" fmla="*/ 46 w 46"/>
                <a:gd name="T5" fmla="*/ 0 h 39"/>
                <a:gd name="T6" fmla="*/ 0 w 46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39">
                  <a:moveTo>
                    <a:pt x="0" y="0"/>
                  </a:moveTo>
                  <a:lnTo>
                    <a:pt x="23" y="39"/>
                  </a:lnTo>
                  <a:lnTo>
                    <a:pt x="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18">
              <a:extLst>
                <a:ext uri="{FF2B5EF4-FFF2-40B4-BE49-F238E27FC236}">
                  <a16:creationId xmlns:a16="http://schemas.microsoft.com/office/drawing/2014/main" id="{B04907CF-A6B0-DECB-7B6B-A7EB371773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0300" y="1616074"/>
              <a:ext cx="354013" cy="182563"/>
            </a:xfrm>
            <a:custGeom>
              <a:avLst/>
              <a:gdLst>
                <a:gd name="T0" fmla="*/ 0 w 223"/>
                <a:gd name="T1" fmla="*/ 0 h 115"/>
                <a:gd name="T2" fmla="*/ 0 w 223"/>
                <a:gd name="T3" fmla="*/ 71 h 115"/>
                <a:gd name="T4" fmla="*/ 218 w 223"/>
                <a:gd name="T5" fmla="*/ 71 h 115"/>
                <a:gd name="T6" fmla="*/ 218 w 223"/>
                <a:gd name="T7" fmla="*/ 115 h 115"/>
                <a:gd name="T8" fmla="*/ 223 w 223"/>
                <a:gd name="T9" fmla="*/ 115 h 115"/>
                <a:gd name="T10" fmla="*/ 223 w 223"/>
                <a:gd name="T11" fmla="*/ 65 h 115"/>
                <a:gd name="T12" fmla="*/ 6 w 223"/>
                <a:gd name="T13" fmla="*/ 65 h 115"/>
                <a:gd name="T14" fmla="*/ 6 w 223"/>
                <a:gd name="T15" fmla="*/ 0 h 115"/>
                <a:gd name="T16" fmla="*/ 0 w 223"/>
                <a:gd name="T17" fmla="*/ 0 h 115"/>
                <a:gd name="T18" fmla="*/ 0 w 223"/>
                <a:gd name="T1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3" h="115">
                  <a:moveTo>
                    <a:pt x="0" y="0"/>
                  </a:moveTo>
                  <a:lnTo>
                    <a:pt x="0" y="71"/>
                  </a:lnTo>
                  <a:lnTo>
                    <a:pt x="218" y="71"/>
                  </a:lnTo>
                  <a:lnTo>
                    <a:pt x="218" y="115"/>
                  </a:lnTo>
                  <a:lnTo>
                    <a:pt x="223" y="115"/>
                  </a:lnTo>
                  <a:lnTo>
                    <a:pt x="223" y="65"/>
                  </a:lnTo>
                  <a:lnTo>
                    <a:pt x="6" y="65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19">
              <a:extLst>
                <a:ext uri="{FF2B5EF4-FFF2-40B4-BE49-F238E27FC236}">
                  <a16:creationId xmlns:a16="http://schemas.microsoft.com/office/drawing/2014/main" id="{E22470B7-6C2A-1859-05E1-BE7A67E62B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4625" y="1789111"/>
              <a:ext cx="73025" cy="61913"/>
            </a:xfrm>
            <a:custGeom>
              <a:avLst/>
              <a:gdLst>
                <a:gd name="T0" fmla="*/ 0 w 46"/>
                <a:gd name="T1" fmla="*/ 0 h 39"/>
                <a:gd name="T2" fmla="*/ 23 w 46"/>
                <a:gd name="T3" fmla="*/ 39 h 39"/>
                <a:gd name="T4" fmla="*/ 46 w 46"/>
                <a:gd name="T5" fmla="*/ 0 h 39"/>
                <a:gd name="T6" fmla="*/ 0 w 46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39">
                  <a:moveTo>
                    <a:pt x="0" y="0"/>
                  </a:moveTo>
                  <a:lnTo>
                    <a:pt x="23" y="39"/>
                  </a:lnTo>
                  <a:lnTo>
                    <a:pt x="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120">
              <a:extLst>
                <a:ext uri="{FF2B5EF4-FFF2-40B4-BE49-F238E27FC236}">
                  <a16:creationId xmlns:a16="http://schemas.microsoft.com/office/drawing/2014/main" id="{39E67496-8435-8F55-052B-AF05C197F9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2497" y="2169656"/>
              <a:ext cx="7938" cy="873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21">
              <a:extLst>
                <a:ext uri="{FF2B5EF4-FFF2-40B4-BE49-F238E27FC236}">
                  <a16:creationId xmlns:a16="http://schemas.microsoft.com/office/drawing/2014/main" id="{99F17F71-7E97-3021-0592-0B830D5EC0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8616" y="2092016"/>
              <a:ext cx="7938" cy="87313"/>
            </a:xfrm>
            <a:custGeom>
              <a:avLst/>
              <a:gdLst>
                <a:gd name="T0" fmla="*/ 0 w 5"/>
                <a:gd name="T1" fmla="*/ 0 h 55"/>
                <a:gd name="T2" fmla="*/ 0 w 5"/>
                <a:gd name="T3" fmla="*/ 55 h 55"/>
                <a:gd name="T4" fmla="*/ 5 w 5"/>
                <a:gd name="T5" fmla="*/ 55 h 55"/>
                <a:gd name="T6" fmla="*/ 5 w 5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5">
                  <a:moveTo>
                    <a:pt x="0" y="0"/>
                  </a:moveTo>
                  <a:lnTo>
                    <a:pt x="0" y="55"/>
                  </a:lnTo>
                  <a:lnTo>
                    <a:pt x="5" y="55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22">
              <a:extLst>
                <a:ext uri="{FF2B5EF4-FFF2-40B4-BE49-F238E27FC236}">
                  <a16:creationId xmlns:a16="http://schemas.microsoft.com/office/drawing/2014/main" id="{BEF5555F-3D6C-4646-E960-CD9C32EE7E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9167" y="2245863"/>
              <a:ext cx="73025" cy="63500"/>
            </a:xfrm>
            <a:custGeom>
              <a:avLst/>
              <a:gdLst>
                <a:gd name="T0" fmla="*/ 0 w 46"/>
                <a:gd name="T1" fmla="*/ 1 h 40"/>
                <a:gd name="T2" fmla="*/ 23 w 46"/>
                <a:gd name="T3" fmla="*/ 40 h 40"/>
                <a:gd name="T4" fmla="*/ 46 w 46"/>
                <a:gd name="T5" fmla="*/ 0 h 40"/>
                <a:gd name="T6" fmla="*/ 0 w 46"/>
                <a:gd name="T7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40">
                  <a:moveTo>
                    <a:pt x="0" y="1"/>
                  </a:moveTo>
                  <a:lnTo>
                    <a:pt x="23" y="40"/>
                  </a:lnTo>
                  <a:lnTo>
                    <a:pt x="46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7" name="Rectangle 123">
              <a:extLst>
                <a:ext uri="{FF2B5EF4-FFF2-40B4-BE49-F238E27FC236}">
                  <a16:creationId xmlns:a16="http://schemas.microsoft.com/office/drawing/2014/main" id="{6E9685CF-095C-D832-073B-7107BCFA54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6375" y="2160587"/>
              <a:ext cx="7938" cy="873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8" name="Freeform 124">
              <a:extLst>
                <a:ext uri="{FF2B5EF4-FFF2-40B4-BE49-F238E27FC236}">
                  <a16:creationId xmlns:a16="http://schemas.microsoft.com/office/drawing/2014/main" id="{6E33805C-169B-DA35-BD99-50E17B12783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6375" y="2187574"/>
              <a:ext cx="7938" cy="87313"/>
            </a:xfrm>
            <a:custGeom>
              <a:avLst/>
              <a:gdLst>
                <a:gd name="T0" fmla="*/ 0 w 5"/>
                <a:gd name="T1" fmla="*/ 0 h 55"/>
                <a:gd name="T2" fmla="*/ 0 w 5"/>
                <a:gd name="T3" fmla="*/ 55 h 55"/>
                <a:gd name="T4" fmla="*/ 5 w 5"/>
                <a:gd name="T5" fmla="*/ 55 h 55"/>
                <a:gd name="T6" fmla="*/ 5 w 5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5">
                  <a:moveTo>
                    <a:pt x="0" y="0"/>
                  </a:moveTo>
                  <a:lnTo>
                    <a:pt x="0" y="55"/>
                  </a:lnTo>
                  <a:lnTo>
                    <a:pt x="5" y="55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125">
              <a:extLst>
                <a:ext uri="{FF2B5EF4-FFF2-40B4-BE49-F238E27FC236}">
                  <a16:creationId xmlns:a16="http://schemas.microsoft.com/office/drawing/2014/main" id="{BA7253AB-D365-7895-14B2-C1211F0C24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4625" y="2241470"/>
              <a:ext cx="73025" cy="61913"/>
            </a:xfrm>
            <a:custGeom>
              <a:avLst/>
              <a:gdLst>
                <a:gd name="T0" fmla="*/ 0 w 46"/>
                <a:gd name="T1" fmla="*/ 0 h 39"/>
                <a:gd name="T2" fmla="*/ 23 w 46"/>
                <a:gd name="T3" fmla="*/ 39 h 39"/>
                <a:gd name="T4" fmla="*/ 46 w 46"/>
                <a:gd name="T5" fmla="*/ 0 h 39"/>
                <a:gd name="T6" fmla="*/ 0 w 46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39">
                  <a:moveTo>
                    <a:pt x="0" y="0"/>
                  </a:moveTo>
                  <a:lnTo>
                    <a:pt x="23" y="39"/>
                  </a:lnTo>
                  <a:lnTo>
                    <a:pt x="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Rectangle 126">
              <a:extLst>
                <a:ext uri="{FF2B5EF4-FFF2-40B4-BE49-F238E27FC236}">
                  <a16:creationId xmlns:a16="http://schemas.microsoft.com/office/drawing/2014/main" id="{25619DC8-72E6-1A81-123A-C1F8F3ACB5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9313" y="1861304"/>
              <a:ext cx="615950" cy="311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1" name="Freeform 127">
              <a:extLst>
                <a:ext uri="{FF2B5EF4-FFF2-40B4-BE49-F238E27FC236}">
                  <a16:creationId xmlns:a16="http://schemas.microsoft.com/office/drawing/2014/main" id="{CE6681DB-5B71-7816-CC60-E6C59AC6ED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6138" y="1858129"/>
              <a:ext cx="622300" cy="317500"/>
            </a:xfrm>
            <a:custGeom>
              <a:avLst/>
              <a:gdLst>
                <a:gd name="T0" fmla="*/ 2 w 392"/>
                <a:gd name="T1" fmla="*/ 2 h 200"/>
                <a:gd name="T2" fmla="*/ 2 w 392"/>
                <a:gd name="T3" fmla="*/ 5 h 200"/>
                <a:gd name="T4" fmla="*/ 387 w 392"/>
                <a:gd name="T5" fmla="*/ 5 h 200"/>
                <a:gd name="T6" fmla="*/ 387 w 392"/>
                <a:gd name="T7" fmla="*/ 195 h 200"/>
                <a:gd name="T8" fmla="*/ 5 w 392"/>
                <a:gd name="T9" fmla="*/ 195 h 200"/>
                <a:gd name="T10" fmla="*/ 5 w 392"/>
                <a:gd name="T11" fmla="*/ 2 h 200"/>
                <a:gd name="T12" fmla="*/ 2 w 392"/>
                <a:gd name="T13" fmla="*/ 2 h 200"/>
                <a:gd name="T14" fmla="*/ 2 w 392"/>
                <a:gd name="T15" fmla="*/ 5 h 200"/>
                <a:gd name="T16" fmla="*/ 2 w 392"/>
                <a:gd name="T17" fmla="*/ 2 h 200"/>
                <a:gd name="T18" fmla="*/ 0 w 392"/>
                <a:gd name="T19" fmla="*/ 2 h 200"/>
                <a:gd name="T20" fmla="*/ 0 w 392"/>
                <a:gd name="T21" fmla="*/ 200 h 200"/>
                <a:gd name="T22" fmla="*/ 392 w 392"/>
                <a:gd name="T23" fmla="*/ 200 h 200"/>
                <a:gd name="T24" fmla="*/ 392 w 392"/>
                <a:gd name="T25" fmla="*/ 0 h 200"/>
                <a:gd name="T26" fmla="*/ 0 w 392"/>
                <a:gd name="T27" fmla="*/ 0 h 200"/>
                <a:gd name="T28" fmla="*/ 0 w 392"/>
                <a:gd name="T29" fmla="*/ 2 h 200"/>
                <a:gd name="T30" fmla="*/ 2 w 392"/>
                <a:gd name="T31" fmla="*/ 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2" h="200">
                  <a:moveTo>
                    <a:pt x="2" y="2"/>
                  </a:moveTo>
                  <a:lnTo>
                    <a:pt x="2" y="5"/>
                  </a:lnTo>
                  <a:lnTo>
                    <a:pt x="387" y="5"/>
                  </a:lnTo>
                  <a:lnTo>
                    <a:pt x="387" y="195"/>
                  </a:lnTo>
                  <a:lnTo>
                    <a:pt x="5" y="195"/>
                  </a:lnTo>
                  <a:lnTo>
                    <a:pt x="5" y="2"/>
                  </a:lnTo>
                  <a:lnTo>
                    <a:pt x="2" y="2"/>
                  </a:lnTo>
                  <a:lnTo>
                    <a:pt x="2" y="5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00"/>
                  </a:lnTo>
                  <a:lnTo>
                    <a:pt x="392" y="200"/>
                  </a:lnTo>
                  <a:lnTo>
                    <a:pt x="39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Rectangle 128">
              <a:extLst>
                <a:ext uri="{FF2B5EF4-FFF2-40B4-BE49-F238E27FC236}">
                  <a16:creationId xmlns:a16="http://schemas.microsoft.com/office/drawing/2014/main" id="{66B27ADD-04FC-29DF-CB7C-F299E1BEC0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0825" y="1849361"/>
              <a:ext cx="660400" cy="3127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129">
              <a:extLst>
                <a:ext uri="{FF2B5EF4-FFF2-40B4-BE49-F238E27FC236}">
                  <a16:creationId xmlns:a16="http://schemas.microsoft.com/office/drawing/2014/main" id="{0B559FD0-2412-FA61-BF2D-ED39EFF1E5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6063" y="1852156"/>
              <a:ext cx="669925" cy="320675"/>
            </a:xfrm>
            <a:custGeom>
              <a:avLst/>
              <a:gdLst>
                <a:gd name="T0" fmla="*/ 3 w 422"/>
                <a:gd name="T1" fmla="*/ 2 h 202"/>
                <a:gd name="T2" fmla="*/ 3 w 422"/>
                <a:gd name="T3" fmla="*/ 5 h 202"/>
                <a:gd name="T4" fmla="*/ 416 w 422"/>
                <a:gd name="T5" fmla="*/ 5 h 202"/>
                <a:gd name="T6" fmla="*/ 416 w 422"/>
                <a:gd name="T7" fmla="*/ 196 h 202"/>
                <a:gd name="T8" fmla="*/ 6 w 422"/>
                <a:gd name="T9" fmla="*/ 196 h 202"/>
                <a:gd name="T10" fmla="*/ 6 w 422"/>
                <a:gd name="T11" fmla="*/ 2 h 202"/>
                <a:gd name="T12" fmla="*/ 3 w 422"/>
                <a:gd name="T13" fmla="*/ 2 h 202"/>
                <a:gd name="T14" fmla="*/ 3 w 422"/>
                <a:gd name="T15" fmla="*/ 5 h 202"/>
                <a:gd name="T16" fmla="*/ 3 w 422"/>
                <a:gd name="T17" fmla="*/ 2 h 202"/>
                <a:gd name="T18" fmla="*/ 0 w 422"/>
                <a:gd name="T19" fmla="*/ 2 h 202"/>
                <a:gd name="T20" fmla="*/ 0 w 422"/>
                <a:gd name="T21" fmla="*/ 202 h 202"/>
                <a:gd name="T22" fmla="*/ 422 w 422"/>
                <a:gd name="T23" fmla="*/ 202 h 202"/>
                <a:gd name="T24" fmla="*/ 422 w 422"/>
                <a:gd name="T25" fmla="*/ 0 h 202"/>
                <a:gd name="T26" fmla="*/ 0 w 422"/>
                <a:gd name="T27" fmla="*/ 0 h 202"/>
                <a:gd name="T28" fmla="*/ 0 w 422"/>
                <a:gd name="T29" fmla="*/ 2 h 202"/>
                <a:gd name="T30" fmla="*/ 3 w 422"/>
                <a:gd name="T31" fmla="*/ 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2" h="202">
                  <a:moveTo>
                    <a:pt x="3" y="2"/>
                  </a:moveTo>
                  <a:lnTo>
                    <a:pt x="3" y="5"/>
                  </a:lnTo>
                  <a:lnTo>
                    <a:pt x="416" y="5"/>
                  </a:lnTo>
                  <a:lnTo>
                    <a:pt x="416" y="196"/>
                  </a:lnTo>
                  <a:lnTo>
                    <a:pt x="6" y="196"/>
                  </a:lnTo>
                  <a:lnTo>
                    <a:pt x="6" y="2"/>
                  </a:lnTo>
                  <a:lnTo>
                    <a:pt x="3" y="2"/>
                  </a:lnTo>
                  <a:lnTo>
                    <a:pt x="3" y="5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202"/>
                  </a:lnTo>
                  <a:lnTo>
                    <a:pt x="422" y="202"/>
                  </a:lnTo>
                  <a:lnTo>
                    <a:pt x="42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3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Rectangle 130">
              <a:extLst>
                <a:ext uri="{FF2B5EF4-FFF2-40B4-BE49-F238E27FC236}">
                  <a16:creationId xmlns:a16="http://schemas.microsoft.com/office/drawing/2014/main" id="{26E9E8B5-FDEC-DFF8-8898-D3D6E1ACDD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2767" y="1922008"/>
              <a:ext cx="528355" cy="11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I’m good with</a:t>
              </a:r>
              <a:endPara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5" name="Rectangle 131">
              <a:extLst>
                <a:ext uri="{FF2B5EF4-FFF2-40B4-BE49-F238E27FC236}">
                  <a16:creationId xmlns:a16="http://schemas.microsoft.com/office/drawing/2014/main" id="{6EF80A0E-D333-EBBD-4811-12669F83B8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5988" y="2002516"/>
              <a:ext cx="678553" cy="11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one simple word.</a:t>
              </a:r>
              <a:endPara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6" name="Rectangle 132">
              <a:extLst>
                <a:ext uri="{FF2B5EF4-FFF2-40B4-BE49-F238E27FC236}">
                  <a16:creationId xmlns:a16="http://schemas.microsoft.com/office/drawing/2014/main" id="{3BA2E740-F443-EAF9-2EAA-2F821082E1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4238" y="1926770"/>
              <a:ext cx="593335" cy="11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I’m still figuring</a:t>
              </a:r>
              <a:endPara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7" name="Rectangle 133">
              <a:extLst>
                <a:ext uri="{FF2B5EF4-FFF2-40B4-BE49-F238E27FC236}">
                  <a16:creationId xmlns:a16="http://schemas.microsoft.com/office/drawing/2014/main" id="{27AAAF94-E72A-9F0A-C375-302E943664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6800" y="2019220"/>
              <a:ext cx="193873" cy="11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it out</a:t>
              </a:r>
              <a:endPara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8" name="Freeform 134">
              <a:extLst>
                <a:ext uri="{FF2B5EF4-FFF2-40B4-BE49-F238E27FC236}">
                  <a16:creationId xmlns:a16="http://schemas.microsoft.com/office/drawing/2014/main" id="{26DA3E46-C38D-E8DA-929D-F5BA81AE8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2525" y="1616074"/>
              <a:ext cx="355600" cy="182563"/>
            </a:xfrm>
            <a:custGeom>
              <a:avLst/>
              <a:gdLst>
                <a:gd name="T0" fmla="*/ 218 w 224"/>
                <a:gd name="T1" fmla="*/ 0 h 115"/>
                <a:gd name="T2" fmla="*/ 218 w 224"/>
                <a:gd name="T3" fmla="*/ 65 h 115"/>
                <a:gd name="T4" fmla="*/ 0 w 224"/>
                <a:gd name="T5" fmla="*/ 65 h 115"/>
                <a:gd name="T6" fmla="*/ 0 w 224"/>
                <a:gd name="T7" fmla="*/ 115 h 115"/>
                <a:gd name="T8" fmla="*/ 6 w 224"/>
                <a:gd name="T9" fmla="*/ 115 h 115"/>
                <a:gd name="T10" fmla="*/ 6 w 224"/>
                <a:gd name="T11" fmla="*/ 71 h 115"/>
                <a:gd name="T12" fmla="*/ 224 w 224"/>
                <a:gd name="T13" fmla="*/ 71 h 115"/>
                <a:gd name="T14" fmla="*/ 224 w 224"/>
                <a:gd name="T15" fmla="*/ 0 h 115"/>
                <a:gd name="T16" fmla="*/ 218 w 224"/>
                <a:gd name="T17" fmla="*/ 0 h 115"/>
                <a:gd name="T18" fmla="*/ 218 w 224"/>
                <a:gd name="T1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4" h="115">
                  <a:moveTo>
                    <a:pt x="218" y="0"/>
                  </a:moveTo>
                  <a:lnTo>
                    <a:pt x="218" y="65"/>
                  </a:lnTo>
                  <a:lnTo>
                    <a:pt x="0" y="65"/>
                  </a:lnTo>
                  <a:lnTo>
                    <a:pt x="0" y="115"/>
                  </a:lnTo>
                  <a:lnTo>
                    <a:pt x="6" y="115"/>
                  </a:lnTo>
                  <a:lnTo>
                    <a:pt x="6" y="71"/>
                  </a:lnTo>
                  <a:lnTo>
                    <a:pt x="224" y="71"/>
                  </a:lnTo>
                  <a:lnTo>
                    <a:pt x="224" y="0"/>
                  </a:lnTo>
                  <a:lnTo>
                    <a:pt x="218" y="0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135">
              <a:extLst>
                <a:ext uri="{FF2B5EF4-FFF2-40B4-BE49-F238E27FC236}">
                  <a16:creationId xmlns:a16="http://schemas.microsoft.com/office/drawing/2014/main" id="{A222EAF0-7964-AEAE-7026-EFC5C9173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0775" y="1795086"/>
              <a:ext cx="73025" cy="61913"/>
            </a:xfrm>
            <a:custGeom>
              <a:avLst/>
              <a:gdLst>
                <a:gd name="T0" fmla="*/ 0 w 46"/>
                <a:gd name="T1" fmla="*/ 0 h 39"/>
                <a:gd name="T2" fmla="*/ 23 w 46"/>
                <a:gd name="T3" fmla="*/ 39 h 39"/>
                <a:gd name="T4" fmla="*/ 46 w 46"/>
                <a:gd name="T5" fmla="*/ 0 h 39"/>
                <a:gd name="T6" fmla="*/ 0 w 46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39">
                  <a:moveTo>
                    <a:pt x="0" y="0"/>
                  </a:moveTo>
                  <a:lnTo>
                    <a:pt x="23" y="39"/>
                  </a:lnTo>
                  <a:lnTo>
                    <a:pt x="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136">
              <a:extLst>
                <a:ext uri="{FF2B5EF4-FFF2-40B4-BE49-F238E27FC236}">
                  <a16:creationId xmlns:a16="http://schemas.microsoft.com/office/drawing/2014/main" id="{8FD15E69-36BB-EDCE-4D96-E2A9CA4BA3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8600" y="1616074"/>
              <a:ext cx="355600" cy="182563"/>
            </a:xfrm>
            <a:custGeom>
              <a:avLst/>
              <a:gdLst>
                <a:gd name="T0" fmla="*/ 0 w 224"/>
                <a:gd name="T1" fmla="*/ 0 h 115"/>
                <a:gd name="T2" fmla="*/ 0 w 224"/>
                <a:gd name="T3" fmla="*/ 71 h 115"/>
                <a:gd name="T4" fmla="*/ 218 w 224"/>
                <a:gd name="T5" fmla="*/ 71 h 115"/>
                <a:gd name="T6" fmla="*/ 218 w 224"/>
                <a:gd name="T7" fmla="*/ 115 h 115"/>
                <a:gd name="T8" fmla="*/ 224 w 224"/>
                <a:gd name="T9" fmla="*/ 115 h 115"/>
                <a:gd name="T10" fmla="*/ 224 w 224"/>
                <a:gd name="T11" fmla="*/ 65 h 115"/>
                <a:gd name="T12" fmla="*/ 6 w 224"/>
                <a:gd name="T13" fmla="*/ 65 h 115"/>
                <a:gd name="T14" fmla="*/ 6 w 224"/>
                <a:gd name="T15" fmla="*/ 0 h 115"/>
                <a:gd name="T16" fmla="*/ 0 w 224"/>
                <a:gd name="T17" fmla="*/ 0 h 115"/>
                <a:gd name="T18" fmla="*/ 0 w 224"/>
                <a:gd name="T1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4" h="115">
                  <a:moveTo>
                    <a:pt x="0" y="0"/>
                  </a:moveTo>
                  <a:lnTo>
                    <a:pt x="0" y="71"/>
                  </a:lnTo>
                  <a:lnTo>
                    <a:pt x="218" y="71"/>
                  </a:lnTo>
                  <a:lnTo>
                    <a:pt x="218" y="115"/>
                  </a:lnTo>
                  <a:lnTo>
                    <a:pt x="224" y="115"/>
                  </a:lnTo>
                  <a:lnTo>
                    <a:pt x="224" y="65"/>
                  </a:lnTo>
                  <a:lnTo>
                    <a:pt x="6" y="65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137">
              <a:extLst>
                <a:ext uri="{FF2B5EF4-FFF2-40B4-BE49-F238E27FC236}">
                  <a16:creationId xmlns:a16="http://schemas.microsoft.com/office/drawing/2014/main" id="{C78E5609-A46C-E2D3-6DB9-0DAF2CFDE6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2925" y="1789111"/>
              <a:ext cx="73025" cy="61913"/>
            </a:xfrm>
            <a:custGeom>
              <a:avLst/>
              <a:gdLst>
                <a:gd name="T0" fmla="*/ 0 w 46"/>
                <a:gd name="T1" fmla="*/ 0 h 39"/>
                <a:gd name="T2" fmla="*/ 23 w 46"/>
                <a:gd name="T3" fmla="*/ 39 h 39"/>
                <a:gd name="T4" fmla="*/ 46 w 46"/>
                <a:gd name="T5" fmla="*/ 0 h 39"/>
                <a:gd name="T6" fmla="*/ 0 w 46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39">
                  <a:moveTo>
                    <a:pt x="0" y="0"/>
                  </a:moveTo>
                  <a:lnTo>
                    <a:pt x="23" y="39"/>
                  </a:lnTo>
                  <a:lnTo>
                    <a:pt x="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138">
              <a:extLst>
                <a:ext uri="{FF2B5EF4-FFF2-40B4-BE49-F238E27FC236}">
                  <a16:creationId xmlns:a16="http://schemas.microsoft.com/office/drawing/2014/main" id="{80762C80-555F-DA72-EA10-39CB818461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2525" y="2165651"/>
              <a:ext cx="9525" cy="857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39">
              <a:extLst>
                <a:ext uri="{FF2B5EF4-FFF2-40B4-BE49-F238E27FC236}">
                  <a16:creationId xmlns:a16="http://schemas.microsoft.com/office/drawing/2014/main" id="{D9315E81-B51E-4AD4-72B0-7F0299B457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2525" y="2195511"/>
              <a:ext cx="9525" cy="85725"/>
            </a:xfrm>
            <a:custGeom>
              <a:avLst/>
              <a:gdLst>
                <a:gd name="T0" fmla="*/ 0 w 6"/>
                <a:gd name="T1" fmla="*/ 0 h 54"/>
                <a:gd name="T2" fmla="*/ 0 w 6"/>
                <a:gd name="T3" fmla="*/ 54 h 54"/>
                <a:gd name="T4" fmla="*/ 6 w 6"/>
                <a:gd name="T5" fmla="*/ 54 h 54"/>
                <a:gd name="T6" fmla="*/ 6 w 6"/>
                <a:gd name="T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4">
                  <a:moveTo>
                    <a:pt x="0" y="0"/>
                  </a:moveTo>
                  <a:lnTo>
                    <a:pt x="0" y="54"/>
                  </a:lnTo>
                  <a:lnTo>
                    <a:pt x="6" y="54"/>
                  </a:lnTo>
                  <a:lnTo>
                    <a:pt x="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40">
              <a:extLst>
                <a:ext uri="{FF2B5EF4-FFF2-40B4-BE49-F238E27FC236}">
                  <a16:creationId xmlns:a16="http://schemas.microsoft.com/office/drawing/2014/main" id="{D981191B-5B49-24AE-253E-8A42632ACF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0775" y="2247823"/>
              <a:ext cx="73025" cy="61913"/>
            </a:xfrm>
            <a:custGeom>
              <a:avLst/>
              <a:gdLst>
                <a:gd name="T0" fmla="*/ 0 w 46"/>
                <a:gd name="T1" fmla="*/ 0 h 39"/>
                <a:gd name="T2" fmla="*/ 23 w 46"/>
                <a:gd name="T3" fmla="*/ 39 h 39"/>
                <a:gd name="T4" fmla="*/ 46 w 46"/>
                <a:gd name="T5" fmla="*/ 0 h 39"/>
                <a:gd name="T6" fmla="*/ 0 w 46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39">
                  <a:moveTo>
                    <a:pt x="0" y="0"/>
                  </a:moveTo>
                  <a:lnTo>
                    <a:pt x="23" y="39"/>
                  </a:lnTo>
                  <a:lnTo>
                    <a:pt x="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141">
              <a:extLst>
                <a:ext uri="{FF2B5EF4-FFF2-40B4-BE49-F238E27FC236}">
                  <a16:creationId xmlns:a16="http://schemas.microsoft.com/office/drawing/2014/main" id="{FCFC2825-0998-56BA-D307-FC953ABBC6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56263" y="2162096"/>
              <a:ext cx="9525" cy="889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6" name="Freeform 142">
              <a:extLst>
                <a:ext uri="{FF2B5EF4-FFF2-40B4-BE49-F238E27FC236}">
                  <a16:creationId xmlns:a16="http://schemas.microsoft.com/office/drawing/2014/main" id="{79F2CB4C-1518-06CE-8162-7B254EF584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6263" y="2185986"/>
              <a:ext cx="9525" cy="88900"/>
            </a:xfrm>
            <a:custGeom>
              <a:avLst/>
              <a:gdLst>
                <a:gd name="T0" fmla="*/ 0 w 6"/>
                <a:gd name="T1" fmla="*/ 0 h 56"/>
                <a:gd name="T2" fmla="*/ 0 w 6"/>
                <a:gd name="T3" fmla="*/ 56 h 56"/>
                <a:gd name="T4" fmla="*/ 6 w 6"/>
                <a:gd name="T5" fmla="*/ 56 h 56"/>
                <a:gd name="T6" fmla="*/ 6 w 6"/>
                <a:gd name="T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6">
                  <a:moveTo>
                    <a:pt x="0" y="0"/>
                  </a:moveTo>
                  <a:lnTo>
                    <a:pt x="0" y="56"/>
                  </a:lnTo>
                  <a:lnTo>
                    <a:pt x="6" y="56"/>
                  </a:lnTo>
                  <a:lnTo>
                    <a:pt x="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143">
              <a:extLst>
                <a:ext uri="{FF2B5EF4-FFF2-40B4-BE49-F238E27FC236}">
                  <a16:creationId xmlns:a16="http://schemas.microsoft.com/office/drawing/2014/main" id="{1EB8EF7F-DE48-9785-CAA3-F26119A3284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4513" y="2251835"/>
              <a:ext cx="73025" cy="63500"/>
            </a:xfrm>
            <a:custGeom>
              <a:avLst/>
              <a:gdLst>
                <a:gd name="T0" fmla="*/ 0 w 46"/>
                <a:gd name="T1" fmla="*/ 0 h 40"/>
                <a:gd name="T2" fmla="*/ 23 w 46"/>
                <a:gd name="T3" fmla="*/ 40 h 40"/>
                <a:gd name="T4" fmla="*/ 46 w 46"/>
                <a:gd name="T5" fmla="*/ 0 h 40"/>
                <a:gd name="T6" fmla="*/ 0 w 46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40">
                  <a:moveTo>
                    <a:pt x="0" y="0"/>
                  </a:moveTo>
                  <a:lnTo>
                    <a:pt x="23" y="40"/>
                  </a:lnTo>
                  <a:lnTo>
                    <a:pt x="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8" name="Freeform 301">
              <a:extLst>
                <a:ext uri="{FF2B5EF4-FFF2-40B4-BE49-F238E27FC236}">
                  <a16:creationId xmlns:a16="http://schemas.microsoft.com/office/drawing/2014/main" id="{B34C12D3-C6C8-B3DA-1D66-E746ED0A35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8550" y="1258887"/>
              <a:ext cx="73025" cy="63500"/>
            </a:xfrm>
            <a:custGeom>
              <a:avLst/>
              <a:gdLst>
                <a:gd name="T0" fmla="*/ 0 w 46"/>
                <a:gd name="T1" fmla="*/ 0 h 40"/>
                <a:gd name="T2" fmla="*/ 23 w 46"/>
                <a:gd name="T3" fmla="*/ 40 h 40"/>
                <a:gd name="T4" fmla="*/ 46 w 46"/>
                <a:gd name="T5" fmla="*/ 0 h 40"/>
                <a:gd name="T6" fmla="*/ 0 w 46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40">
                  <a:moveTo>
                    <a:pt x="0" y="0"/>
                  </a:moveTo>
                  <a:lnTo>
                    <a:pt x="23" y="40"/>
                  </a:lnTo>
                  <a:lnTo>
                    <a:pt x="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303">
              <a:extLst>
                <a:ext uri="{FF2B5EF4-FFF2-40B4-BE49-F238E27FC236}">
                  <a16:creationId xmlns:a16="http://schemas.microsoft.com/office/drawing/2014/main" id="{BC5F1FD3-F711-045A-8AA2-27B3EBDE70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6850" y="1258887"/>
              <a:ext cx="73025" cy="63500"/>
            </a:xfrm>
            <a:custGeom>
              <a:avLst/>
              <a:gdLst>
                <a:gd name="T0" fmla="*/ 0 w 46"/>
                <a:gd name="T1" fmla="*/ 0 h 40"/>
                <a:gd name="T2" fmla="*/ 23 w 46"/>
                <a:gd name="T3" fmla="*/ 40 h 40"/>
                <a:gd name="T4" fmla="*/ 46 w 46"/>
                <a:gd name="T5" fmla="*/ 0 h 40"/>
                <a:gd name="T6" fmla="*/ 0 w 46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40">
                  <a:moveTo>
                    <a:pt x="0" y="0"/>
                  </a:moveTo>
                  <a:lnTo>
                    <a:pt x="23" y="40"/>
                  </a:lnTo>
                  <a:lnTo>
                    <a:pt x="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391">
              <a:extLst>
                <a:ext uri="{FF2B5EF4-FFF2-40B4-BE49-F238E27FC236}">
                  <a16:creationId xmlns:a16="http://schemas.microsoft.com/office/drawing/2014/main" id="{6B9906F8-238F-1427-2558-B42B913F26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255" y="2829302"/>
              <a:ext cx="622300" cy="757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4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L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1" name="Rectangle 392">
              <a:extLst>
                <a:ext uri="{FF2B5EF4-FFF2-40B4-BE49-F238E27FC236}">
                  <a16:creationId xmlns:a16="http://schemas.microsoft.com/office/drawing/2014/main" id="{626794E5-35B8-1097-4EB2-3C65883F8A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4509" y="2841246"/>
              <a:ext cx="379895" cy="451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4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G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2" name="Rectangle 393">
              <a:extLst>
                <a:ext uri="{FF2B5EF4-FFF2-40B4-BE49-F238E27FC236}">
                  <a16:creationId xmlns:a16="http://schemas.microsoft.com/office/drawing/2014/main" id="{3006907A-478B-3742-043C-43947E963C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4722" y="2859159"/>
              <a:ext cx="259537" cy="451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4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4" name="Rectangle 395">
              <a:extLst>
                <a:ext uri="{FF2B5EF4-FFF2-40B4-BE49-F238E27FC236}">
                  <a16:creationId xmlns:a16="http://schemas.microsoft.com/office/drawing/2014/main" id="{EC13E154-F4AF-D890-B16F-34C8A2DEF5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9371" y="2841245"/>
              <a:ext cx="463115" cy="451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4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Q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6" name="Rectangle 400">
              <a:extLst>
                <a:ext uri="{FF2B5EF4-FFF2-40B4-BE49-F238E27FC236}">
                  <a16:creationId xmlns:a16="http://schemas.microsoft.com/office/drawing/2014/main" id="{6CFCD24E-36A3-A68C-10B3-A1B8EDF1D5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6285" y="580723"/>
              <a:ext cx="397332" cy="11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Achillean</a:t>
              </a:r>
              <a:endPara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7" name="Rectangle 401">
              <a:extLst>
                <a:ext uri="{FF2B5EF4-FFF2-40B4-BE49-F238E27FC236}">
                  <a16:creationId xmlns:a16="http://schemas.microsoft.com/office/drawing/2014/main" id="{A8BEED94-E053-600D-3595-35EB124171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8635" y="568778"/>
              <a:ext cx="347266" cy="11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Sapphic</a:t>
              </a:r>
              <a:endPara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9" name="Rectangle 403">
              <a:extLst>
                <a:ext uri="{FF2B5EF4-FFF2-40B4-BE49-F238E27FC236}">
                  <a16:creationId xmlns:a16="http://schemas.microsoft.com/office/drawing/2014/main" id="{B577ABA5-7808-EB2F-00D7-C5F48EF78F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4578" y="705226"/>
              <a:ext cx="614612" cy="1076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Women attracted</a:t>
              </a:r>
              <a:endPara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0" name="Rectangle 404">
              <a:extLst>
                <a:ext uri="{FF2B5EF4-FFF2-40B4-BE49-F238E27FC236}">
                  <a16:creationId xmlns:a16="http://schemas.microsoft.com/office/drawing/2014/main" id="{B4D0D265-2BBF-0707-3B9D-8F2F03BD11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9650" y="800099"/>
              <a:ext cx="711575" cy="11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to women, but not</a:t>
              </a:r>
              <a:endPara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1" name="Rectangle 405">
              <a:extLst>
                <a:ext uri="{FF2B5EF4-FFF2-40B4-BE49-F238E27FC236}">
                  <a16:creationId xmlns:a16="http://schemas.microsoft.com/office/drawing/2014/main" id="{4BF958DC-12B9-D12E-2936-CF4B459634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1888" y="887412"/>
              <a:ext cx="434615" cy="11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exclusively</a:t>
              </a:r>
              <a:endParaRPr kumimoji="0" lang="en-US" altLang="en-US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2" name="Rectangle 407">
              <a:extLst>
                <a:ext uri="{FF2B5EF4-FFF2-40B4-BE49-F238E27FC236}">
                  <a16:creationId xmlns:a16="http://schemas.microsoft.com/office/drawing/2014/main" id="{58C50BDE-5256-FBFF-ED37-3882E0F6EE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7787" y="714374"/>
              <a:ext cx="547530" cy="11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Men attracted</a:t>
              </a:r>
              <a:endParaRPr kumimoji="0" lang="en-US" altLang="en-US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3" name="Rectangle 408">
              <a:extLst>
                <a:ext uri="{FF2B5EF4-FFF2-40B4-BE49-F238E27FC236}">
                  <a16:creationId xmlns:a16="http://schemas.microsoft.com/office/drawing/2014/main" id="{AB786BDB-0703-E084-0E23-41E9E5AA5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8737" y="800099"/>
              <a:ext cx="596530" cy="11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to men, but not</a:t>
              </a:r>
              <a:endPara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4" name="Rectangle 409">
              <a:extLst>
                <a:ext uri="{FF2B5EF4-FFF2-40B4-BE49-F238E27FC236}">
                  <a16:creationId xmlns:a16="http://schemas.microsoft.com/office/drawing/2014/main" id="{56832440-D387-7949-3445-D14002B337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4937" y="887412"/>
              <a:ext cx="434615" cy="11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exclusively</a:t>
              </a:r>
              <a:endParaRPr kumimoji="0" lang="en-US" altLang="en-US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5" name="Rectangle 410">
              <a:extLst>
                <a:ext uri="{FF2B5EF4-FFF2-40B4-BE49-F238E27FC236}">
                  <a16:creationId xmlns:a16="http://schemas.microsoft.com/office/drawing/2014/main" id="{501F449A-30B0-33D5-92F9-8FF1ED05C3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1881" y="579513"/>
              <a:ext cx="383484" cy="11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Diamoric</a:t>
              </a:r>
              <a:endPara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6" name="Rectangle 411">
              <a:extLst>
                <a:ext uri="{FF2B5EF4-FFF2-40B4-BE49-F238E27FC236}">
                  <a16:creationId xmlns:a16="http://schemas.microsoft.com/office/drawing/2014/main" id="{3A65B4E2-72C4-9F78-A747-5911EEE395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2125" y="705603"/>
              <a:ext cx="812773" cy="11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Non-binary attracted</a:t>
              </a:r>
              <a:endPara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7" name="Rectangle 412">
              <a:extLst>
                <a:ext uri="{FF2B5EF4-FFF2-40B4-BE49-F238E27FC236}">
                  <a16:creationId xmlns:a16="http://schemas.microsoft.com/office/drawing/2014/main" id="{44266DF1-9FD9-4203-41B9-36202E2B71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272" y="798889"/>
              <a:ext cx="472483" cy="1076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to non-binary</a:t>
              </a:r>
              <a:endPara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8" name="Rectangle 413">
              <a:extLst>
                <a:ext uri="{FF2B5EF4-FFF2-40B4-BE49-F238E27FC236}">
                  <a16:creationId xmlns:a16="http://schemas.microsoft.com/office/drawing/2014/main" id="{4B3B4962-77F4-4A2A-D669-FE03BF88E2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9950" y="804862"/>
              <a:ext cx="39" cy="1845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9" name="Rectangle 414">
              <a:extLst>
                <a:ext uri="{FF2B5EF4-FFF2-40B4-BE49-F238E27FC236}">
                  <a16:creationId xmlns:a16="http://schemas.microsoft.com/office/drawing/2014/main" id="{DD8EE0EB-81EF-7DC6-68AC-EA27952C3E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1594" y="798889"/>
              <a:ext cx="303465" cy="112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, but not</a:t>
              </a:r>
              <a:endPara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0" name="Rectangle 415">
              <a:extLst>
                <a:ext uri="{FF2B5EF4-FFF2-40B4-BE49-F238E27FC236}">
                  <a16:creationId xmlns:a16="http://schemas.microsoft.com/office/drawing/2014/main" id="{69FFA2FF-BE25-F4F0-0BD3-DE6B92D2DA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7700" y="893762"/>
              <a:ext cx="434615" cy="11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exclusively</a:t>
              </a:r>
              <a:endPara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1" name="Rectangle 416">
              <a:extLst>
                <a:ext uri="{FF2B5EF4-FFF2-40B4-BE49-F238E27FC236}">
                  <a16:creationId xmlns:a16="http://schemas.microsoft.com/office/drawing/2014/main" id="{5B30928C-2AD8-137C-3726-DAFB285FB7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6466" y="2551112"/>
              <a:ext cx="315309" cy="11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Lesbian</a:t>
              </a:r>
              <a:endPara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" name="Rectangle 417">
              <a:extLst>
                <a:ext uri="{FF2B5EF4-FFF2-40B4-BE49-F238E27FC236}">
                  <a16:creationId xmlns:a16="http://schemas.microsoft.com/office/drawing/2014/main" id="{19E5DC4D-EEAA-9739-34D3-1956C58226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2092" y="2551112"/>
              <a:ext cx="164045" cy="11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Gay</a:t>
              </a:r>
              <a:endPara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6765775F-3D5D-03AE-2EAF-C7548643509F}"/>
              </a:ext>
            </a:extLst>
          </p:cNvPr>
          <p:cNvGrpSpPr/>
          <p:nvPr/>
        </p:nvGrpSpPr>
        <p:grpSpPr>
          <a:xfrm>
            <a:off x="5687358" y="173969"/>
            <a:ext cx="5519999" cy="1843089"/>
            <a:chOff x="3670300" y="33813"/>
            <a:chExt cx="4299896" cy="1236186"/>
          </a:xfrm>
        </p:grpSpPr>
        <p:pic>
          <p:nvPicPr>
            <p:cNvPr id="104" name="Picture 16">
              <a:extLst>
                <a:ext uri="{FF2B5EF4-FFF2-40B4-BE49-F238E27FC236}">
                  <a16:creationId xmlns:a16="http://schemas.microsoft.com/office/drawing/2014/main" id="{81231CDF-C907-CE41-60F0-3203A5F94E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4264" y="549948"/>
              <a:ext cx="3605213" cy="403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5" name="Rectangle 33">
              <a:extLst>
                <a:ext uri="{FF2B5EF4-FFF2-40B4-BE49-F238E27FC236}">
                  <a16:creationId xmlns:a16="http://schemas.microsoft.com/office/drawing/2014/main" id="{80255644-0950-F66F-D80F-C927CBABA3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3933" y="33813"/>
              <a:ext cx="3116263" cy="327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9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The Orientation Flowchart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6" name="Rectangle 34">
              <a:extLst>
                <a:ext uri="{FF2B5EF4-FFF2-40B4-BE49-F238E27FC236}">
                  <a16:creationId xmlns:a16="http://schemas.microsoft.com/office/drawing/2014/main" id="{5E21EE7C-238B-6415-CC99-27A0F3C18E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4297" y="274298"/>
              <a:ext cx="3788513" cy="108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Pick as many as apply! This is not comprehensive, but a starting point to help you</a:t>
              </a:r>
              <a:endPara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7" name="Rectangle 35">
              <a:extLst>
                <a:ext uri="{FF2B5EF4-FFF2-40B4-BE49-F238E27FC236}">
                  <a16:creationId xmlns:a16="http://schemas.microsoft.com/office/drawing/2014/main" id="{07157DED-6FDA-9637-66C2-16FA8FD064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0647" y="382249"/>
              <a:ext cx="3802249" cy="108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understand and name your identity. All of these have -flux and -fluid types as well!</a:t>
              </a:r>
              <a:endPara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8" name="Rectangle 110">
              <a:extLst>
                <a:ext uri="{FF2B5EF4-FFF2-40B4-BE49-F238E27FC236}">
                  <a16:creationId xmlns:a16="http://schemas.microsoft.com/office/drawing/2014/main" id="{96A35B29-2D78-7C39-D18A-7836A9C2D4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1361" y="696573"/>
              <a:ext cx="3330246" cy="113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Do you experience romantic or sexual attraction to any gender?</a:t>
              </a:r>
              <a:endPara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9" name="Freeform 300">
              <a:extLst>
                <a:ext uri="{FF2B5EF4-FFF2-40B4-BE49-F238E27FC236}">
                  <a16:creationId xmlns:a16="http://schemas.microsoft.com/office/drawing/2014/main" id="{59F64AA7-E69B-110C-91E0-81901C8B28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0300" y="949324"/>
              <a:ext cx="2681288" cy="320675"/>
            </a:xfrm>
            <a:custGeom>
              <a:avLst/>
              <a:gdLst>
                <a:gd name="T0" fmla="*/ 1683 w 1689"/>
                <a:gd name="T1" fmla="*/ 0 h 202"/>
                <a:gd name="T2" fmla="*/ 1683 w 1689"/>
                <a:gd name="T3" fmla="*/ 105 h 202"/>
                <a:gd name="T4" fmla="*/ 0 w 1689"/>
                <a:gd name="T5" fmla="*/ 105 h 202"/>
                <a:gd name="T6" fmla="*/ 0 w 1689"/>
                <a:gd name="T7" fmla="*/ 202 h 202"/>
                <a:gd name="T8" fmla="*/ 6 w 1689"/>
                <a:gd name="T9" fmla="*/ 202 h 202"/>
                <a:gd name="T10" fmla="*/ 6 w 1689"/>
                <a:gd name="T11" fmla="*/ 111 h 202"/>
                <a:gd name="T12" fmla="*/ 1689 w 1689"/>
                <a:gd name="T13" fmla="*/ 111 h 202"/>
                <a:gd name="T14" fmla="*/ 1689 w 1689"/>
                <a:gd name="T15" fmla="*/ 0 h 202"/>
                <a:gd name="T16" fmla="*/ 1683 w 1689"/>
                <a:gd name="T17" fmla="*/ 0 h 202"/>
                <a:gd name="T18" fmla="*/ 1683 w 1689"/>
                <a:gd name="T19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89" h="202">
                  <a:moveTo>
                    <a:pt x="1683" y="0"/>
                  </a:moveTo>
                  <a:lnTo>
                    <a:pt x="1683" y="105"/>
                  </a:lnTo>
                  <a:lnTo>
                    <a:pt x="0" y="105"/>
                  </a:lnTo>
                  <a:lnTo>
                    <a:pt x="0" y="202"/>
                  </a:lnTo>
                  <a:lnTo>
                    <a:pt x="6" y="202"/>
                  </a:lnTo>
                  <a:lnTo>
                    <a:pt x="6" y="111"/>
                  </a:lnTo>
                  <a:lnTo>
                    <a:pt x="1689" y="111"/>
                  </a:lnTo>
                  <a:lnTo>
                    <a:pt x="1689" y="0"/>
                  </a:lnTo>
                  <a:lnTo>
                    <a:pt x="1683" y="0"/>
                  </a:lnTo>
                  <a:lnTo>
                    <a:pt x="168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302">
              <a:extLst>
                <a:ext uri="{FF2B5EF4-FFF2-40B4-BE49-F238E27FC236}">
                  <a16:creationId xmlns:a16="http://schemas.microsoft.com/office/drawing/2014/main" id="{49192C0E-256D-5C68-A48D-0760B1398B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7426" y="949324"/>
              <a:ext cx="558500" cy="320675"/>
            </a:xfrm>
            <a:custGeom>
              <a:avLst/>
              <a:gdLst>
                <a:gd name="T0" fmla="*/ 651 w 657"/>
                <a:gd name="T1" fmla="*/ 0 h 202"/>
                <a:gd name="T2" fmla="*/ 651 w 657"/>
                <a:gd name="T3" fmla="*/ 105 h 202"/>
                <a:gd name="T4" fmla="*/ 0 w 657"/>
                <a:gd name="T5" fmla="*/ 105 h 202"/>
                <a:gd name="T6" fmla="*/ 0 w 657"/>
                <a:gd name="T7" fmla="*/ 202 h 202"/>
                <a:gd name="T8" fmla="*/ 6 w 657"/>
                <a:gd name="T9" fmla="*/ 202 h 202"/>
                <a:gd name="T10" fmla="*/ 6 w 657"/>
                <a:gd name="T11" fmla="*/ 111 h 202"/>
                <a:gd name="T12" fmla="*/ 657 w 657"/>
                <a:gd name="T13" fmla="*/ 111 h 202"/>
                <a:gd name="T14" fmla="*/ 657 w 657"/>
                <a:gd name="T15" fmla="*/ 0 h 202"/>
                <a:gd name="T16" fmla="*/ 651 w 657"/>
                <a:gd name="T17" fmla="*/ 0 h 202"/>
                <a:gd name="T18" fmla="*/ 651 w 657"/>
                <a:gd name="T19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7" h="202">
                  <a:moveTo>
                    <a:pt x="651" y="0"/>
                  </a:moveTo>
                  <a:lnTo>
                    <a:pt x="651" y="105"/>
                  </a:lnTo>
                  <a:lnTo>
                    <a:pt x="0" y="105"/>
                  </a:lnTo>
                  <a:lnTo>
                    <a:pt x="0" y="202"/>
                  </a:lnTo>
                  <a:lnTo>
                    <a:pt x="6" y="202"/>
                  </a:lnTo>
                  <a:lnTo>
                    <a:pt x="6" y="111"/>
                  </a:lnTo>
                  <a:lnTo>
                    <a:pt x="657" y="111"/>
                  </a:lnTo>
                  <a:lnTo>
                    <a:pt x="657" y="0"/>
                  </a:lnTo>
                  <a:lnTo>
                    <a:pt x="651" y="0"/>
                  </a:lnTo>
                  <a:lnTo>
                    <a:pt x="65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2" name="Freeform 310">
            <a:extLst>
              <a:ext uri="{FF2B5EF4-FFF2-40B4-BE49-F238E27FC236}">
                <a16:creationId xmlns:a16="http://schemas.microsoft.com/office/drawing/2014/main" id="{A4A634E2-6575-2B6B-C4F0-A098277C8422}"/>
              </a:ext>
            </a:extLst>
          </p:cNvPr>
          <p:cNvSpPr>
            <a:spLocks/>
          </p:cNvSpPr>
          <p:nvPr/>
        </p:nvSpPr>
        <p:spPr bwMode="auto">
          <a:xfrm>
            <a:off x="9121121" y="1594781"/>
            <a:ext cx="3456361" cy="440207"/>
          </a:xfrm>
          <a:custGeom>
            <a:avLst/>
            <a:gdLst>
              <a:gd name="T0" fmla="*/ 0 w 2449"/>
              <a:gd name="T1" fmla="*/ 0 h 243"/>
              <a:gd name="T2" fmla="*/ 0 w 2449"/>
              <a:gd name="T3" fmla="*/ 111 h 243"/>
              <a:gd name="T4" fmla="*/ 2443 w 2449"/>
              <a:gd name="T5" fmla="*/ 111 h 243"/>
              <a:gd name="T6" fmla="*/ 2443 w 2449"/>
              <a:gd name="T7" fmla="*/ 243 h 243"/>
              <a:gd name="T8" fmla="*/ 2449 w 2449"/>
              <a:gd name="T9" fmla="*/ 243 h 243"/>
              <a:gd name="T10" fmla="*/ 2449 w 2449"/>
              <a:gd name="T11" fmla="*/ 105 h 243"/>
              <a:gd name="T12" fmla="*/ 6 w 2449"/>
              <a:gd name="T13" fmla="*/ 105 h 243"/>
              <a:gd name="T14" fmla="*/ 6 w 2449"/>
              <a:gd name="T15" fmla="*/ 0 h 243"/>
              <a:gd name="T16" fmla="*/ 0 w 2449"/>
              <a:gd name="T17" fmla="*/ 0 h 243"/>
              <a:gd name="T18" fmla="*/ 0 w 2449"/>
              <a:gd name="T19" fmla="*/ 0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49" h="243">
                <a:moveTo>
                  <a:pt x="0" y="0"/>
                </a:moveTo>
                <a:lnTo>
                  <a:pt x="0" y="111"/>
                </a:lnTo>
                <a:lnTo>
                  <a:pt x="2443" y="111"/>
                </a:lnTo>
                <a:lnTo>
                  <a:pt x="2443" y="243"/>
                </a:lnTo>
                <a:lnTo>
                  <a:pt x="2449" y="243"/>
                </a:lnTo>
                <a:lnTo>
                  <a:pt x="2449" y="105"/>
                </a:lnTo>
                <a:lnTo>
                  <a:pt x="6" y="105"/>
                </a:lnTo>
                <a:lnTo>
                  <a:pt x="6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Rectangle 33">
            <a:extLst>
              <a:ext uri="{FF2B5EF4-FFF2-40B4-BE49-F238E27FC236}">
                <a16:creationId xmlns:a16="http://schemas.microsoft.com/office/drawing/2014/main" id="{7D5BE989-D556-98AC-FD4D-8D0E1C5758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5737" y="6499225"/>
            <a:ext cx="2981137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InvisibleCakeSociety.com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881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56C03F50-031B-1924-E842-EAA734F066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62636" y="2055158"/>
            <a:ext cx="9596158" cy="3879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98">
            <a:extLst>
              <a:ext uri="{FF2B5EF4-FFF2-40B4-BE49-F238E27FC236}">
                <a16:creationId xmlns:a16="http://schemas.microsoft.com/office/drawing/2014/main" id="{8C7C05E0-801D-7531-D318-DEF072C5EC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1725" y="2288686"/>
            <a:ext cx="666275" cy="51959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4" name="Freeform 99">
            <a:extLst>
              <a:ext uri="{FF2B5EF4-FFF2-40B4-BE49-F238E27FC236}">
                <a16:creationId xmlns:a16="http://schemas.microsoft.com/office/drawing/2014/main" id="{3B73BCDF-631C-8DD6-B851-C2BFC1E29BCC}"/>
              </a:ext>
            </a:extLst>
          </p:cNvPr>
          <p:cNvSpPr>
            <a:spLocks/>
          </p:cNvSpPr>
          <p:nvPr/>
        </p:nvSpPr>
        <p:spPr bwMode="auto">
          <a:xfrm>
            <a:off x="6662681" y="2279927"/>
            <a:ext cx="681348" cy="537113"/>
          </a:xfrm>
          <a:custGeom>
            <a:avLst/>
            <a:gdLst>
              <a:gd name="T0" fmla="*/ 3 w 226"/>
              <a:gd name="T1" fmla="*/ 3 h 184"/>
              <a:gd name="T2" fmla="*/ 3 w 226"/>
              <a:gd name="T3" fmla="*/ 6 h 184"/>
              <a:gd name="T4" fmla="*/ 221 w 226"/>
              <a:gd name="T5" fmla="*/ 6 h 184"/>
              <a:gd name="T6" fmla="*/ 221 w 226"/>
              <a:gd name="T7" fmla="*/ 178 h 184"/>
              <a:gd name="T8" fmla="*/ 6 w 226"/>
              <a:gd name="T9" fmla="*/ 178 h 184"/>
              <a:gd name="T10" fmla="*/ 6 w 226"/>
              <a:gd name="T11" fmla="*/ 3 h 184"/>
              <a:gd name="T12" fmla="*/ 3 w 226"/>
              <a:gd name="T13" fmla="*/ 3 h 184"/>
              <a:gd name="T14" fmla="*/ 3 w 226"/>
              <a:gd name="T15" fmla="*/ 6 h 184"/>
              <a:gd name="T16" fmla="*/ 3 w 226"/>
              <a:gd name="T17" fmla="*/ 3 h 184"/>
              <a:gd name="T18" fmla="*/ 0 w 226"/>
              <a:gd name="T19" fmla="*/ 3 h 184"/>
              <a:gd name="T20" fmla="*/ 0 w 226"/>
              <a:gd name="T21" fmla="*/ 184 h 184"/>
              <a:gd name="T22" fmla="*/ 226 w 226"/>
              <a:gd name="T23" fmla="*/ 184 h 184"/>
              <a:gd name="T24" fmla="*/ 226 w 226"/>
              <a:gd name="T25" fmla="*/ 0 h 184"/>
              <a:gd name="T26" fmla="*/ 0 w 226"/>
              <a:gd name="T27" fmla="*/ 0 h 184"/>
              <a:gd name="T28" fmla="*/ 0 w 226"/>
              <a:gd name="T29" fmla="*/ 3 h 184"/>
              <a:gd name="T30" fmla="*/ 3 w 226"/>
              <a:gd name="T31" fmla="*/ 3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26" h="184">
                <a:moveTo>
                  <a:pt x="3" y="3"/>
                </a:moveTo>
                <a:lnTo>
                  <a:pt x="3" y="6"/>
                </a:lnTo>
                <a:lnTo>
                  <a:pt x="221" y="6"/>
                </a:lnTo>
                <a:lnTo>
                  <a:pt x="221" y="178"/>
                </a:lnTo>
                <a:lnTo>
                  <a:pt x="6" y="178"/>
                </a:lnTo>
                <a:lnTo>
                  <a:pt x="6" y="3"/>
                </a:lnTo>
                <a:lnTo>
                  <a:pt x="3" y="3"/>
                </a:lnTo>
                <a:lnTo>
                  <a:pt x="3" y="6"/>
                </a:lnTo>
                <a:lnTo>
                  <a:pt x="3" y="3"/>
                </a:lnTo>
                <a:lnTo>
                  <a:pt x="0" y="3"/>
                </a:lnTo>
                <a:lnTo>
                  <a:pt x="0" y="184"/>
                </a:lnTo>
                <a:lnTo>
                  <a:pt x="226" y="184"/>
                </a:lnTo>
                <a:lnTo>
                  <a:pt x="226" y="0"/>
                </a:lnTo>
                <a:lnTo>
                  <a:pt x="0" y="0"/>
                </a:lnTo>
                <a:lnTo>
                  <a:pt x="0" y="3"/>
                </a:lnTo>
                <a:lnTo>
                  <a:pt x="3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5" name="Rectangle 100">
            <a:extLst>
              <a:ext uri="{FF2B5EF4-FFF2-40B4-BE49-F238E27FC236}">
                <a16:creationId xmlns:a16="http://schemas.microsoft.com/office/drawing/2014/main" id="{9175E7C1-D49B-E404-B81D-5D68153F0C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2071" y="2437558"/>
            <a:ext cx="32380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Nope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144">
            <a:extLst>
              <a:ext uri="{FF2B5EF4-FFF2-40B4-BE49-F238E27FC236}">
                <a16:creationId xmlns:a16="http://schemas.microsoft.com/office/drawing/2014/main" id="{98227EE5-7207-AA96-D184-B3B09E802D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1102" y="3126465"/>
            <a:ext cx="1356667" cy="1830273"/>
          </a:xfrm>
          <a:prstGeom prst="rect">
            <a:avLst/>
          </a:prstGeom>
          <a:solidFill>
            <a:srgbClr val="F5F5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7" name="Freeform 145">
            <a:extLst>
              <a:ext uri="{FF2B5EF4-FFF2-40B4-BE49-F238E27FC236}">
                <a16:creationId xmlns:a16="http://schemas.microsoft.com/office/drawing/2014/main" id="{B72E9275-5A67-D9D0-4F06-C1A2AD5F27FE}"/>
              </a:ext>
            </a:extLst>
          </p:cNvPr>
          <p:cNvSpPr>
            <a:spLocks/>
          </p:cNvSpPr>
          <p:nvPr/>
        </p:nvSpPr>
        <p:spPr bwMode="auto">
          <a:xfrm>
            <a:off x="1652058" y="3117708"/>
            <a:ext cx="1374756" cy="1847787"/>
          </a:xfrm>
          <a:custGeom>
            <a:avLst/>
            <a:gdLst>
              <a:gd name="T0" fmla="*/ 453 w 456"/>
              <a:gd name="T1" fmla="*/ 630 h 633"/>
              <a:gd name="T2" fmla="*/ 453 w 456"/>
              <a:gd name="T3" fmla="*/ 627 h 633"/>
              <a:gd name="T4" fmla="*/ 6 w 456"/>
              <a:gd name="T5" fmla="*/ 627 h 633"/>
              <a:gd name="T6" fmla="*/ 6 w 456"/>
              <a:gd name="T7" fmla="*/ 6 h 633"/>
              <a:gd name="T8" fmla="*/ 451 w 456"/>
              <a:gd name="T9" fmla="*/ 6 h 633"/>
              <a:gd name="T10" fmla="*/ 451 w 456"/>
              <a:gd name="T11" fmla="*/ 630 h 633"/>
              <a:gd name="T12" fmla="*/ 453 w 456"/>
              <a:gd name="T13" fmla="*/ 630 h 633"/>
              <a:gd name="T14" fmla="*/ 453 w 456"/>
              <a:gd name="T15" fmla="*/ 627 h 633"/>
              <a:gd name="T16" fmla="*/ 453 w 456"/>
              <a:gd name="T17" fmla="*/ 630 h 633"/>
              <a:gd name="T18" fmla="*/ 456 w 456"/>
              <a:gd name="T19" fmla="*/ 630 h 633"/>
              <a:gd name="T20" fmla="*/ 456 w 456"/>
              <a:gd name="T21" fmla="*/ 0 h 633"/>
              <a:gd name="T22" fmla="*/ 0 w 456"/>
              <a:gd name="T23" fmla="*/ 0 h 633"/>
              <a:gd name="T24" fmla="*/ 0 w 456"/>
              <a:gd name="T25" fmla="*/ 633 h 633"/>
              <a:gd name="T26" fmla="*/ 456 w 456"/>
              <a:gd name="T27" fmla="*/ 633 h 633"/>
              <a:gd name="T28" fmla="*/ 456 w 456"/>
              <a:gd name="T29" fmla="*/ 630 h 633"/>
              <a:gd name="T30" fmla="*/ 453 w 456"/>
              <a:gd name="T31" fmla="*/ 630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56" h="633">
                <a:moveTo>
                  <a:pt x="453" y="630"/>
                </a:moveTo>
                <a:lnTo>
                  <a:pt x="453" y="627"/>
                </a:lnTo>
                <a:lnTo>
                  <a:pt x="6" y="627"/>
                </a:lnTo>
                <a:lnTo>
                  <a:pt x="6" y="6"/>
                </a:lnTo>
                <a:lnTo>
                  <a:pt x="451" y="6"/>
                </a:lnTo>
                <a:lnTo>
                  <a:pt x="451" y="630"/>
                </a:lnTo>
                <a:lnTo>
                  <a:pt x="453" y="630"/>
                </a:lnTo>
                <a:lnTo>
                  <a:pt x="453" y="627"/>
                </a:lnTo>
                <a:lnTo>
                  <a:pt x="453" y="630"/>
                </a:lnTo>
                <a:lnTo>
                  <a:pt x="456" y="630"/>
                </a:lnTo>
                <a:lnTo>
                  <a:pt x="456" y="0"/>
                </a:lnTo>
                <a:lnTo>
                  <a:pt x="0" y="0"/>
                </a:lnTo>
                <a:lnTo>
                  <a:pt x="0" y="633"/>
                </a:lnTo>
                <a:lnTo>
                  <a:pt x="456" y="633"/>
                </a:lnTo>
                <a:lnTo>
                  <a:pt x="456" y="630"/>
                </a:lnTo>
                <a:lnTo>
                  <a:pt x="453" y="63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8" name="Rectangle 146">
            <a:extLst>
              <a:ext uri="{FF2B5EF4-FFF2-40B4-BE49-F238E27FC236}">
                <a16:creationId xmlns:a16="http://schemas.microsoft.com/office/drawing/2014/main" id="{6133F58A-549E-843F-27BB-6533C2537C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2568" y="2294524"/>
            <a:ext cx="1570720" cy="52251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9" name="Freeform 147">
            <a:extLst>
              <a:ext uri="{FF2B5EF4-FFF2-40B4-BE49-F238E27FC236}">
                <a16:creationId xmlns:a16="http://schemas.microsoft.com/office/drawing/2014/main" id="{6D238453-D683-ADC2-50F2-6BD74508D406}"/>
              </a:ext>
            </a:extLst>
          </p:cNvPr>
          <p:cNvSpPr>
            <a:spLocks/>
          </p:cNvSpPr>
          <p:nvPr/>
        </p:nvSpPr>
        <p:spPr bwMode="auto">
          <a:xfrm>
            <a:off x="1546539" y="2285766"/>
            <a:ext cx="1585793" cy="540033"/>
          </a:xfrm>
          <a:custGeom>
            <a:avLst/>
            <a:gdLst>
              <a:gd name="T0" fmla="*/ 2 w 526"/>
              <a:gd name="T1" fmla="*/ 3 h 185"/>
              <a:gd name="T2" fmla="*/ 2 w 526"/>
              <a:gd name="T3" fmla="*/ 5 h 185"/>
              <a:gd name="T4" fmla="*/ 520 w 526"/>
              <a:gd name="T5" fmla="*/ 5 h 185"/>
              <a:gd name="T6" fmla="*/ 520 w 526"/>
              <a:gd name="T7" fmla="*/ 179 h 185"/>
              <a:gd name="T8" fmla="*/ 5 w 526"/>
              <a:gd name="T9" fmla="*/ 179 h 185"/>
              <a:gd name="T10" fmla="*/ 5 w 526"/>
              <a:gd name="T11" fmla="*/ 3 h 185"/>
              <a:gd name="T12" fmla="*/ 2 w 526"/>
              <a:gd name="T13" fmla="*/ 3 h 185"/>
              <a:gd name="T14" fmla="*/ 2 w 526"/>
              <a:gd name="T15" fmla="*/ 5 h 185"/>
              <a:gd name="T16" fmla="*/ 2 w 526"/>
              <a:gd name="T17" fmla="*/ 3 h 185"/>
              <a:gd name="T18" fmla="*/ 0 w 526"/>
              <a:gd name="T19" fmla="*/ 3 h 185"/>
              <a:gd name="T20" fmla="*/ 0 w 526"/>
              <a:gd name="T21" fmla="*/ 185 h 185"/>
              <a:gd name="T22" fmla="*/ 526 w 526"/>
              <a:gd name="T23" fmla="*/ 185 h 185"/>
              <a:gd name="T24" fmla="*/ 526 w 526"/>
              <a:gd name="T25" fmla="*/ 0 h 185"/>
              <a:gd name="T26" fmla="*/ 0 w 526"/>
              <a:gd name="T27" fmla="*/ 0 h 185"/>
              <a:gd name="T28" fmla="*/ 0 w 526"/>
              <a:gd name="T29" fmla="*/ 3 h 185"/>
              <a:gd name="T30" fmla="*/ 2 w 526"/>
              <a:gd name="T31" fmla="*/ 3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6" h="185">
                <a:moveTo>
                  <a:pt x="2" y="3"/>
                </a:moveTo>
                <a:lnTo>
                  <a:pt x="2" y="5"/>
                </a:lnTo>
                <a:lnTo>
                  <a:pt x="520" y="5"/>
                </a:lnTo>
                <a:lnTo>
                  <a:pt x="520" y="179"/>
                </a:lnTo>
                <a:lnTo>
                  <a:pt x="5" y="179"/>
                </a:lnTo>
                <a:lnTo>
                  <a:pt x="5" y="3"/>
                </a:lnTo>
                <a:lnTo>
                  <a:pt x="2" y="3"/>
                </a:lnTo>
                <a:lnTo>
                  <a:pt x="2" y="5"/>
                </a:lnTo>
                <a:lnTo>
                  <a:pt x="2" y="3"/>
                </a:lnTo>
                <a:lnTo>
                  <a:pt x="0" y="3"/>
                </a:lnTo>
                <a:lnTo>
                  <a:pt x="0" y="185"/>
                </a:lnTo>
                <a:lnTo>
                  <a:pt x="526" y="185"/>
                </a:lnTo>
                <a:lnTo>
                  <a:pt x="526" y="0"/>
                </a:lnTo>
                <a:lnTo>
                  <a:pt x="0" y="0"/>
                </a:lnTo>
                <a:lnTo>
                  <a:pt x="0" y="3"/>
                </a:lnTo>
                <a:lnTo>
                  <a:pt x="2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0" name="Rectangle 148">
            <a:extLst>
              <a:ext uri="{FF2B5EF4-FFF2-40B4-BE49-F238E27FC236}">
                <a16:creationId xmlns:a16="http://schemas.microsoft.com/office/drawing/2014/main" id="{CC33A04C-00C3-389F-EBF9-A4AD99A958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0180" y="2373338"/>
            <a:ext cx="1131720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Maybe/sometimes/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149">
            <a:extLst>
              <a:ext uri="{FF2B5EF4-FFF2-40B4-BE49-F238E27FC236}">
                <a16:creationId xmlns:a16="http://schemas.microsoft.com/office/drawing/2014/main" id="{07100350-958C-CFA8-335F-385BE14123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2172" y="2574757"/>
            <a:ext cx="819135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rarely/nuance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150">
            <a:extLst>
              <a:ext uri="{FF2B5EF4-FFF2-40B4-BE49-F238E27FC236}">
                <a16:creationId xmlns:a16="http://schemas.microsoft.com/office/drawing/2014/main" id="{0C9AA46C-4721-D0E5-52F0-B21E079298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0391" y="2811202"/>
            <a:ext cx="18089" cy="163469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3" name="Freeform 151">
            <a:extLst>
              <a:ext uri="{FF2B5EF4-FFF2-40B4-BE49-F238E27FC236}">
                <a16:creationId xmlns:a16="http://schemas.microsoft.com/office/drawing/2014/main" id="{75A78845-7FBD-E115-8CED-D69FFC277B71}"/>
              </a:ext>
            </a:extLst>
          </p:cNvPr>
          <p:cNvSpPr>
            <a:spLocks/>
          </p:cNvSpPr>
          <p:nvPr/>
        </p:nvSpPr>
        <p:spPr bwMode="auto">
          <a:xfrm>
            <a:off x="2330391" y="2811202"/>
            <a:ext cx="18089" cy="163469"/>
          </a:xfrm>
          <a:custGeom>
            <a:avLst/>
            <a:gdLst>
              <a:gd name="T0" fmla="*/ 0 w 6"/>
              <a:gd name="T1" fmla="*/ 0 h 56"/>
              <a:gd name="T2" fmla="*/ 0 w 6"/>
              <a:gd name="T3" fmla="*/ 56 h 56"/>
              <a:gd name="T4" fmla="*/ 6 w 6"/>
              <a:gd name="T5" fmla="*/ 56 h 56"/>
              <a:gd name="T6" fmla="*/ 6 w 6"/>
              <a:gd name="T7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56">
                <a:moveTo>
                  <a:pt x="0" y="0"/>
                </a:moveTo>
                <a:lnTo>
                  <a:pt x="0" y="56"/>
                </a:lnTo>
                <a:lnTo>
                  <a:pt x="6" y="56"/>
                </a:lnTo>
                <a:lnTo>
                  <a:pt x="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4" name="Freeform 152">
            <a:extLst>
              <a:ext uri="{FF2B5EF4-FFF2-40B4-BE49-F238E27FC236}">
                <a16:creationId xmlns:a16="http://schemas.microsoft.com/office/drawing/2014/main" id="{053504F8-DE12-D076-FDBB-E23E979CEC35}"/>
              </a:ext>
            </a:extLst>
          </p:cNvPr>
          <p:cNvSpPr>
            <a:spLocks/>
          </p:cNvSpPr>
          <p:nvPr/>
        </p:nvSpPr>
        <p:spPr bwMode="auto">
          <a:xfrm>
            <a:off x="2270094" y="2954239"/>
            <a:ext cx="138682" cy="116764"/>
          </a:xfrm>
          <a:custGeom>
            <a:avLst/>
            <a:gdLst>
              <a:gd name="T0" fmla="*/ 0 w 46"/>
              <a:gd name="T1" fmla="*/ 0 h 40"/>
              <a:gd name="T2" fmla="*/ 23 w 46"/>
              <a:gd name="T3" fmla="*/ 40 h 40"/>
              <a:gd name="T4" fmla="*/ 46 w 46"/>
              <a:gd name="T5" fmla="*/ 0 h 40"/>
              <a:gd name="T6" fmla="*/ 0 w 46"/>
              <a:gd name="T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0">
                <a:moveTo>
                  <a:pt x="0" y="0"/>
                </a:moveTo>
                <a:lnTo>
                  <a:pt x="23" y="40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5" name="Rectangle 153">
            <a:extLst>
              <a:ext uri="{FF2B5EF4-FFF2-40B4-BE49-F238E27FC236}">
                <a16:creationId xmlns:a16="http://schemas.microsoft.com/office/drawing/2014/main" id="{223657C4-4B45-99AF-2AA2-E8B71D268F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9660" y="3278258"/>
            <a:ext cx="846386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Demi, grey, or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154">
            <a:extLst>
              <a:ext uri="{FF2B5EF4-FFF2-40B4-BE49-F238E27FC236}">
                <a16:creationId xmlns:a16="http://schemas.microsoft.com/office/drawing/2014/main" id="{4A56468E-76FF-86FF-E1C1-9764F21590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2016" y="3459241"/>
            <a:ext cx="719749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other on the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155">
            <a:extLst>
              <a:ext uri="{FF2B5EF4-FFF2-40B4-BE49-F238E27FC236}">
                <a16:creationId xmlns:a16="http://schemas.microsoft.com/office/drawing/2014/main" id="{093B47F4-DEE2-2590-C5F3-A70767403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3269" y="3637307"/>
            <a:ext cx="593111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aromantic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156">
            <a:extLst>
              <a:ext uri="{FF2B5EF4-FFF2-40B4-BE49-F238E27FC236}">
                <a16:creationId xmlns:a16="http://schemas.microsoft.com/office/drawing/2014/main" id="{BB301EF6-B2CE-65AA-3A44-DC50EDB41D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7453" y="3818291"/>
            <a:ext cx="886461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and/or asexual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157">
            <a:extLst>
              <a:ext uri="{FF2B5EF4-FFF2-40B4-BE49-F238E27FC236}">
                <a16:creationId xmlns:a16="http://schemas.microsoft.com/office/drawing/2014/main" id="{F7E5EF13-99A0-9A18-520F-0C01D79C2C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091" y="4002195"/>
            <a:ext cx="658835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spectrums.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158">
            <a:extLst>
              <a:ext uri="{FF2B5EF4-FFF2-40B4-BE49-F238E27FC236}">
                <a16:creationId xmlns:a16="http://schemas.microsoft.com/office/drawing/2014/main" id="{18DDBDA4-E537-5E14-7223-A8D9EEED38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0172" y="4183179"/>
            <a:ext cx="1021113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Optionally, follow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angle 159">
            <a:extLst>
              <a:ext uri="{FF2B5EF4-FFF2-40B4-BE49-F238E27FC236}">
                <a16:creationId xmlns:a16="http://schemas.microsoft.com/office/drawing/2014/main" id="{63A86E58-D048-3720-9ED8-F2BB3E45F9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995" y="4361242"/>
            <a:ext cx="104195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arrows to add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 160">
            <a:extLst>
              <a:ext uri="{FF2B5EF4-FFF2-40B4-BE49-F238E27FC236}">
                <a16:creationId xmlns:a16="http://schemas.microsoft.com/office/drawing/2014/main" id="{75946C76-EAED-5FB2-856B-66AE6D366A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2972" y="4542226"/>
            <a:ext cx="735779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more labels.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Rectangle 161">
            <a:extLst>
              <a:ext uri="{FF2B5EF4-FFF2-40B4-BE49-F238E27FC236}">
                <a16:creationId xmlns:a16="http://schemas.microsoft.com/office/drawing/2014/main" id="{6ECED18F-0AD1-AD6B-10B2-1F91F8B89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5132" y="2294524"/>
            <a:ext cx="3201734" cy="52251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24" name="Freeform 162">
            <a:extLst>
              <a:ext uri="{FF2B5EF4-FFF2-40B4-BE49-F238E27FC236}">
                <a16:creationId xmlns:a16="http://schemas.microsoft.com/office/drawing/2014/main" id="{FE9C376B-73F9-8059-7CA9-1DC49182B03E}"/>
              </a:ext>
            </a:extLst>
          </p:cNvPr>
          <p:cNvSpPr>
            <a:spLocks/>
          </p:cNvSpPr>
          <p:nvPr/>
        </p:nvSpPr>
        <p:spPr bwMode="auto">
          <a:xfrm>
            <a:off x="3286088" y="2285766"/>
            <a:ext cx="3219823" cy="540033"/>
          </a:xfrm>
          <a:custGeom>
            <a:avLst/>
            <a:gdLst>
              <a:gd name="T0" fmla="*/ 3 w 1068"/>
              <a:gd name="T1" fmla="*/ 3 h 185"/>
              <a:gd name="T2" fmla="*/ 3 w 1068"/>
              <a:gd name="T3" fmla="*/ 5 h 185"/>
              <a:gd name="T4" fmla="*/ 1063 w 1068"/>
              <a:gd name="T5" fmla="*/ 5 h 185"/>
              <a:gd name="T6" fmla="*/ 1063 w 1068"/>
              <a:gd name="T7" fmla="*/ 179 h 185"/>
              <a:gd name="T8" fmla="*/ 6 w 1068"/>
              <a:gd name="T9" fmla="*/ 179 h 185"/>
              <a:gd name="T10" fmla="*/ 6 w 1068"/>
              <a:gd name="T11" fmla="*/ 3 h 185"/>
              <a:gd name="T12" fmla="*/ 3 w 1068"/>
              <a:gd name="T13" fmla="*/ 3 h 185"/>
              <a:gd name="T14" fmla="*/ 3 w 1068"/>
              <a:gd name="T15" fmla="*/ 5 h 185"/>
              <a:gd name="T16" fmla="*/ 3 w 1068"/>
              <a:gd name="T17" fmla="*/ 3 h 185"/>
              <a:gd name="T18" fmla="*/ 0 w 1068"/>
              <a:gd name="T19" fmla="*/ 3 h 185"/>
              <a:gd name="T20" fmla="*/ 0 w 1068"/>
              <a:gd name="T21" fmla="*/ 185 h 185"/>
              <a:gd name="T22" fmla="*/ 1068 w 1068"/>
              <a:gd name="T23" fmla="*/ 185 h 185"/>
              <a:gd name="T24" fmla="*/ 1068 w 1068"/>
              <a:gd name="T25" fmla="*/ 0 h 185"/>
              <a:gd name="T26" fmla="*/ 0 w 1068"/>
              <a:gd name="T27" fmla="*/ 0 h 185"/>
              <a:gd name="T28" fmla="*/ 0 w 1068"/>
              <a:gd name="T29" fmla="*/ 3 h 185"/>
              <a:gd name="T30" fmla="*/ 3 w 1068"/>
              <a:gd name="T31" fmla="*/ 3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68" h="185">
                <a:moveTo>
                  <a:pt x="3" y="3"/>
                </a:moveTo>
                <a:lnTo>
                  <a:pt x="3" y="5"/>
                </a:lnTo>
                <a:lnTo>
                  <a:pt x="1063" y="5"/>
                </a:lnTo>
                <a:lnTo>
                  <a:pt x="1063" y="179"/>
                </a:lnTo>
                <a:lnTo>
                  <a:pt x="6" y="179"/>
                </a:lnTo>
                <a:lnTo>
                  <a:pt x="6" y="3"/>
                </a:lnTo>
                <a:lnTo>
                  <a:pt x="3" y="3"/>
                </a:lnTo>
                <a:lnTo>
                  <a:pt x="3" y="5"/>
                </a:lnTo>
                <a:lnTo>
                  <a:pt x="3" y="3"/>
                </a:lnTo>
                <a:lnTo>
                  <a:pt x="0" y="3"/>
                </a:lnTo>
                <a:lnTo>
                  <a:pt x="0" y="185"/>
                </a:lnTo>
                <a:lnTo>
                  <a:pt x="1068" y="185"/>
                </a:lnTo>
                <a:lnTo>
                  <a:pt x="1068" y="0"/>
                </a:lnTo>
                <a:lnTo>
                  <a:pt x="0" y="0"/>
                </a:lnTo>
                <a:lnTo>
                  <a:pt x="0" y="3"/>
                </a:lnTo>
                <a:lnTo>
                  <a:pt x="3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25" name="Rectangle 163">
            <a:extLst>
              <a:ext uri="{FF2B5EF4-FFF2-40B4-BE49-F238E27FC236}">
                <a16:creationId xmlns:a16="http://schemas.microsoft.com/office/drawing/2014/main" id="{48EFB806-1742-C4DB-E378-40A6E52E85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1866" y="2373338"/>
            <a:ext cx="674865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Just sexual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164">
            <a:extLst>
              <a:ext uri="{FF2B5EF4-FFF2-40B4-BE49-F238E27FC236}">
                <a16:creationId xmlns:a16="http://schemas.microsoft.com/office/drawing/2014/main" id="{CFA012F7-21F1-0192-F039-9436D81A8C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5302" y="2574757"/>
            <a:ext cx="1336904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(Aromantic allosexual)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Freeform 165">
            <a:extLst>
              <a:ext uri="{FF2B5EF4-FFF2-40B4-BE49-F238E27FC236}">
                <a16:creationId xmlns:a16="http://schemas.microsoft.com/office/drawing/2014/main" id="{336FD377-B503-3D5A-9FB6-68DE812E78EB}"/>
              </a:ext>
            </a:extLst>
          </p:cNvPr>
          <p:cNvSpPr>
            <a:spLocks/>
          </p:cNvSpPr>
          <p:nvPr/>
        </p:nvSpPr>
        <p:spPr bwMode="auto">
          <a:xfrm>
            <a:off x="3301161" y="4238640"/>
            <a:ext cx="711496" cy="767723"/>
          </a:xfrm>
          <a:custGeom>
            <a:avLst/>
            <a:gdLst>
              <a:gd name="T0" fmla="*/ 139 w 165"/>
              <a:gd name="T1" fmla="*/ 183 h 183"/>
              <a:gd name="T2" fmla="*/ 26 w 165"/>
              <a:gd name="T3" fmla="*/ 183 h 183"/>
              <a:gd name="T4" fmla="*/ 0 w 165"/>
              <a:gd name="T5" fmla="*/ 157 h 183"/>
              <a:gd name="T6" fmla="*/ 0 w 165"/>
              <a:gd name="T7" fmla="*/ 26 h 183"/>
              <a:gd name="T8" fmla="*/ 26 w 165"/>
              <a:gd name="T9" fmla="*/ 0 h 183"/>
              <a:gd name="T10" fmla="*/ 139 w 165"/>
              <a:gd name="T11" fmla="*/ 0 h 183"/>
              <a:gd name="T12" fmla="*/ 165 w 165"/>
              <a:gd name="T13" fmla="*/ 26 h 183"/>
              <a:gd name="T14" fmla="*/ 165 w 165"/>
              <a:gd name="T15" fmla="*/ 157 h 183"/>
              <a:gd name="T16" fmla="*/ 139 w 165"/>
              <a:gd name="T17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5" h="183">
                <a:moveTo>
                  <a:pt x="139" y="183"/>
                </a:moveTo>
                <a:cubicBezTo>
                  <a:pt x="26" y="183"/>
                  <a:pt x="26" y="183"/>
                  <a:pt x="26" y="183"/>
                </a:cubicBezTo>
                <a:cubicBezTo>
                  <a:pt x="12" y="183"/>
                  <a:pt x="0" y="171"/>
                  <a:pt x="0" y="157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1"/>
                  <a:pt x="12" y="0"/>
                  <a:pt x="26" y="0"/>
                </a:cubicBezTo>
                <a:cubicBezTo>
                  <a:pt x="139" y="0"/>
                  <a:pt x="139" y="0"/>
                  <a:pt x="139" y="0"/>
                </a:cubicBezTo>
                <a:cubicBezTo>
                  <a:pt x="153" y="0"/>
                  <a:pt x="165" y="11"/>
                  <a:pt x="165" y="26"/>
                </a:cubicBezTo>
                <a:cubicBezTo>
                  <a:pt x="165" y="157"/>
                  <a:pt x="165" y="157"/>
                  <a:pt x="165" y="157"/>
                </a:cubicBezTo>
                <a:cubicBezTo>
                  <a:pt x="165" y="171"/>
                  <a:pt x="153" y="183"/>
                  <a:pt x="139" y="183"/>
                </a:cubicBezTo>
                <a:close/>
              </a:path>
            </a:pathLst>
          </a:custGeom>
          <a:solidFill>
            <a:srgbClr val="D7E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28" name="Freeform 166">
            <a:extLst>
              <a:ext uri="{FF2B5EF4-FFF2-40B4-BE49-F238E27FC236}">
                <a16:creationId xmlns:a16="http://schemas.microsoft.com/office/drawing/2014/main" id="{8C3F4C99-9513-6BFA-167B-6FC7316BDAB8}"/>
              </a:ext>
            </a:extLst>
          </p:cNvPr>
          <p:cNvSpPr>
            <a:spLocks/>
          </p:cNvSpPr>
          <p:nvPr/>
        </p:nvSpPr>
        <p:spPr bwMode="auto">
          <a:xfrm>
            <a:off x="3292118" y="4232802"/>
            <a:ext cx="729585" cy="782317"/>
          </a:xfrm>
          <a:custGeom>
            <a:avLst/>
            <a:gdLst>
              <a:gd name="T0" fmla="*/ 141 w 169"/>
              <a:gd name="T1" fmla="*/ 185 h 187"/>
              <a:gd name="T2" fmla="*/ 141 w 169"/>
              <a:gd name="T3" fmla="*/ 183 h 187"/>
              <a:gd name="T4" fmla="*/ 28 w 169"/>
              <a:gd name="T5" fmla="*/ 183 h 187"/>
              <a:gd name="T6" fmla="*/ 11 w 169"/>
              <a:gd name="T7" fmla="*/ 176 h 187"/>
              <a:gd name="T8" fmla="*/ 4 w 169"/>
              <a:gd name="T9" fmla="*/ 159 h 187"/>
              <a:gd name="T10" fmla="*/ 4 w 169"/>
              <a:gd name="T11" fmla="*/ 28 h 187"/>
              <a:gd name="T12" fmla="*/ 11 w 169"/>
              <a:gd name="T13" fmla="*/ 11 h 187"/>
              <a:gd name="T14" fmla="*/ 28 w 169"/>
              <a:gd name="T15" fmla="*/ 4 h 187"/>
              <a:gd name="T16" fmla="*/ 141 w 169"/>
              <a:gd name="T17" fmla="*/ 4 h 187"/>
              <a:gd name="T18" fmla="*/ 158 w 169"/>
              <a:gd name="T19" fmla="*/ 11 h 187"/>
              <a:gd name="T20" fmla="*/ 165 w 169"/>
              <a:gd name="T21" fmla="*/ 28 h 187"/>
              <a:gd name="T22" fmla="*/ 165 w 169"/>
              <a:gd name="T23" fmla="*/ 159 h 187"/>
              <a:gd name="T24" fmla="*/ 158 w 169"/>
              <a:gd name="T25" fmla="*/ 176 h 187"/>
              <a:gd name="T26" fmla="*/ 141 w 169"/>
              <a:gd name="T27" fmla="*/ 183 h 187"/>
              <a:gd name="T28" fmla="*/ 141 w 169"/>
              <a:gd name="T29" fmla="*/ 185 h 187"/>
              <a:gd name="T30" fmla="*/ 141 w 169"/>
              <a:gd name="T31" fmla="*/ 187 h 187"/>
              <a:gd name="T32" fmla="*/ 169 w 169"/>
              <a:gd name="T33" fmla="*/ 159 h 187"/>
              <a:gd name="T34" fmla="*/ 169 w 169"/>
              <a:gd name="T35" fmla="*/ 28 h 187"/>
              <a:gd name="T36" fmla="*/ 141 w 169"/>
              <a:gd name="T37" fmla="*/ 0 h 187"/>
              <a:gd name="T38" fmla="*/ 28 w 169"/>
              <a:gd name="T39" fmla="*/ 0 h 187"/>
              <a:gd name="T40" fmla="*/ 0 w 169"/>
              <a:gd name="T41" fmla="*/ 28 h 187"/>
              <a:gd name="T42" fmla="*/ 0 w 169"/>
              <a:gd name="T43" fmla="*/ 159 h 187"/>
              <a:gd name="T44" fmla="*/ 28 w 169"/>
              <a:gd name="T45" fmla="*/ 187 h 187"/>
              <a:gd name="T46" fmla="*/ 141 w 169"/>
              <a:gd name="T47" fmla="*/ 187 h 187"/>
              <a:gd name="T48" fmla="*/ 141 w 169"/>
              <a:gd name="T49" fmla="*/ 185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9" h="187">
                <a:moveTo>
                  <a:pt x="141" y="185"/>
                </a:moveTo>
                <a:cubicBezTo>
                  <a:pt x="141" y="183"/>
                  <a:pt x="141" y="183"/>
                  <a:pt x="141" y="183"/>
                </a:cubicBezTo>
                <a:cubicBezTo>
                  <a:pt x="28" y="183"/>
                  <a:pt x="28" y="183"/>
                  <a:pt x="28" y="183"/>
                </a:cubicBezTo>
                <a:cubicBezTo>
                  <a:pt x="22" y="183"/>
                  <a:pt x="16" y="180"/>
                  <a:pt x="11" y="176"/>
                </a:cubicBezTo>
                <a:cubicBezTo>
                  <a:pt x="7" y="172"/>
                  <a:pt x="4" y="166"/>
                  <a:pt x="4" y="159"/>
                </a:cubicBezTo>
                <a:cubicBezTo>
                  <a:pt x="4" y="28"/>
                  <a:pt x="4" y="28"/>
                  <a:pt x="4" y="28"/>
                </a:cubicBezTo>
                <a:cubicBezTo>
                  <a:pt x="4" y="21"/>
                  <a:pt x="7" y="15"/>
                  <a:pt x="11" y="11"/>
                </a:cubicBezTo>
                <a:cubicBezTo>
                  <a:pt x="16" y="6"/>
                  <a:pt x="22" y="4"/>
                  <a:pt x="28" y="4"/>
                </a:cubicBezTo>
                <a:cubicBezTo>
                  <a:pt x="141" y="4"/>
                  <a:pt x="141" y="4"/>
                  <a:pt x="141" y="4"/>
                </a:cubicBezTo>
                <a:cubicBezTo>
                  <a:pt x="147" y="4"/>
                  <a:pt x="153" y="6"/>
                  <a:pt x="158" y="11"/>
                </a:cubicBezTo>
                <a:cubicBezTo>
                  <a:pt x="162" y="15"/>
                  <a:pt x="165" y="21"/>
                  <a:pt x="165" y="28"/>
                </a:cubicBezTo>
                <a:cubicBezTo>
                  <a:pt x="165" y="159"/>
                  <a:pt x="165" y="159"/>
                  <a:pt x="165" y="159"/>
                </a:cubicBezTo>
                <a:cubicBezTo>
                  <a:pt x="165" y="166"/>
                  <a:pt x="162" y="172"/>
                  <a:pt x="158" y="176"/>
                </a:cubicBezTo>
                <a:cubicBezTo>
                  <a:pt x="153" y="180"/>
                  <a:pt x="147" y="183"/>
                  <a:pt x="141" y="183"/>
                </a:cubicBezTo>
                <a:cubicBezTo>
                  <a:pt x="141" y="185"/>
                  <a:pt x="141" y="185"/>
                  <a:pt x="141" y="185"/>
                </a:cubicBezTo>
                <a:cubicBezTo>
                  <a:pt x="141" y="187"/>
                  <a:pt x="141" y="187"/>
                  <a:pt x="141" y="187"/>
                </a:cubicBezTo>
                <a:cubicBezTo>
                  <a:pt x="156" y="187"/>
                  <a:pt x="169" y="174"/>
                  <a:pt x="169" y="159"/>
                </a:cubicBezTo>
                <a:cubicBezTo>
                  <a:pt x="169" y="28"/>
                  <a:pt x="169" y="28"/>
                  <a:pt x="169" y="28"/>
                </a:cubicBezTo>
                <a:cubicBezTo>
                  <a:pt x="169" y="12"/>
                  <a:pt x="156" y="0"/>
                  <a:pt x="141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13" y="0"/>
                  <a:pt x="0" y="12"/>
                  <a:pt x="0" y="28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74"/>
                  <a:pt x="13" y="187"/>
                  <a:pt x="28" y="187"/>
                </a:cubicBezTo>
                <a:cubicBezTo>
                  <a:pt x="141" y="187"/>
                  <a:pt x="141" y="187"/>
                  <a:pt x="141" y="187"/>
                </a:cubicBezTo>
                <a:lnTo>
                  <a:pt x="141" y="185"/>
                </a:lnTo>
                <a:close/>
              </a:path>
            </a:pathLst>
          </a:custGeom>
          <a:solidFill>
            <a:srgbClr val="838B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29" name="Rectangle 167">
            <a:extLst>
              <a:ext uri="{FF2B5EF4-FFF2-40B4-BE49-F238E27FC236}">
                <a16:creationId xmlns:a16="http://schemas.microsoft.com/office/drawing/2014/main" id="{BD0A7B61-D7EA-5E35-A630-B84A6DA618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4325" y="4393353"/>
            <a:ext cx="607539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Aromantic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168">
            <a:extLst>
              <a:ext uri="{FF2B5EF4-FFF2-40B4-BE49-F238E27FC236}">
                <a16:creationId xmlns:a16="http://schemas.microsoft.com/office/drawing/2014/main" id="{3F01D1E0-6283-BA6C-1EB7-D035CAF48E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1902" y="4550984"/>
            <a:ext cx="383118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homo-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Rectangle 169">
            <a:extLst>
              <a:ext uri="{FF2B5EF4-FFF2-40B4-BE49-F238E27FC236}">
                <a16:creationId xmlns:a16="http://schemas.microsoft.com/office/drawing/2014/main" id="{89076A8E-31CF-9CD6-95D2-1CD42EC24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5872" y="4711534"/>
            <a:ext cx="391133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sexual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Freeform 170">
            <a:extLst>
              <a:ext uri="{FF2B5EF4-FFF2-40B4-BE49-F238E27FC236}">
                <a16:creationId xmlns:a16="http://schemas.microsoft.com/office/drawing/2014/main" id="{62CDBBF4-1EA2-4777-F6DE-024B878B6772}"/>
              </a:ext>
            </a:extLst>
          </p:cNvPr>
          <p:cNvSpPr>
            <a:spLocks/>
          </p:cNvSpPr>
          <p:nvPr/>
        </p:nvSpPr>
        <p:spPr bwMode="auto">
          <a:xfrm>
            <a:off x="4130236" y="4238640"/>
            <a:ext cx="711496" cy="767723"/>
          </a:xfrm>
          <a:custGeom>
            <a:avLst/>
            <a:gdLst>
              <a:gd name="T0" fmla="*/ 138 w 165"/>
              <a:gd name="T1" fmla="*/ 183 h 183"/>
              <a:gd name="T2" fmla="*/ 26 w 165"/>
              <a:gd name="T3" fmla="*/ 183 h 183"/>
              <a:gd name="T4" fmla="*/ 0 w 165"/>
              <a:gd name="T5" fmla="*/ 157 h 183"/>
              <a:gd name="T6" fmla="*/ 0 w 165"/>
              <a:gd name="T7" fmla="*/ 26 h 183"/>
              <a:gd name="T8" fmla="*/ 26 w 165"/>
              <a:gd name="T9" fmla="*/ 0 h 183"/>
              <a:gd name="T10" fmla="*/ 138 w 165"/>
              <a:gd name="T11" fmla="*/ 0 h 183"/>
              <a:gd name="T12" fmla="*/ 165 w 165"/>
              <a:gd name="T13" fmla="*/ 26 h 183"/>
              <a:gd name="T14" fmla="*/ 165 w 165"/>
              <a:gd name="T15" fmla="*/ 157 h 183"/>
              <a:gd name="T16" fmla="*/ 138 w 165"/>
              <a:gd name="T17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5" h="183">
                <a:moveTo>
                  <a:pt x="138" y="183"/>
                </a:moveTo>
                <a:cubicBezTo>
                  <a:pt x="26" y="183"/>
                  <a:pt x="26" y="183"/>
                  <a:pt x="26" y="183"/>
                </a:cubicBezTo>
                <a:cubicBezTo>
                  <a:pt x="12" y="183"/>
                  <a:pt x="0" y="171"/>
                  <a:pt x="0" y="157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1"/>
                  <a:pt x="12" y="0"/>
                  <a:pt x="26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153" y="0"/>
                  <a:pt x="165" y="11"/>
                  <a:pt x="165" y="26"/>
                </a:cubicBezTo>
                <a:cubicBezTo>
                  <a:pt x="165" y="157"/>
                  <a:pt x="165" y="157"/>
                  <a:pt x="165" y="157"/>
                </a:cubicBezTo>
                <a:cubicBezTo>
                  <a:pt x="165" y="171"/>
                  <a:pt x="153" y="183"/>
                  <a:pt x="138" y="183"/>
                </a:cubicBezTo>
                <a:close/>
              </a:path>
            </a:pathLst>
          </a:custGeom>
          <a:solidFill>
            <a:srgbClr val="DBC5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33" name="Freeform 171">
            <a:extLst>
              <a:ext uri="{FF2B5EF4-FFF2-40B4-BE49-F238E27FC236}">
                <a16:creationId xmlns:a16="http://schemas.microsoft.com/office/drawing/2014/main" id="{E28E6CB4-882C-5302-37FE-2915B6E75AA2}"/>
              </a:ext>
            </a:extLst>
          </p:cNvPr>
          <p:cNvSpPr>
            <a:spLocks/>
          </p:cNvSpPr>
          <p:nvPr/>
        </p:nvSpPr>
        <p:spPr bwMode="auto">
          <a:xfrm>
            <a:off x="4121191" y="4232802"/>
            <a:ext cx="729585" cy="782317"/>
          </a:xfrm>
          <a:custGeom>
            <a:avLst/>
            <a:gdLst>
              <a:gd name="T0" fmla="*/ 140 w 169"/>
              <a:gd name="T1" fmla="*/ 185 h 187"/>
              <a:gd name="T2" fmla="*/ 140 w 169"/>
              <a:gd name="T3" fmla="*/ 183 h 187"/>
              <a:gd name="T4" fmla="*/ 28 w 169"/>
              <a:gd name="T5" fmla="*/ 183 h 187"/>
              <a:gd name="T6" fmla="*/ 11 w 169"/>
              <a:gd name="T7" fmla="*/ 176 h 187"/>
              <a:gd name="T8" fmla="*/ 4 w 169"/>
              <a:gd name="T9" fmla="*/ 159 h 187"/>
              <a:gd name="T10" fmla="*/ 4 w 169"/>
              <a:gd name="T11" fmla="*/ 28 h 187"/>
              <a:gd name="T12" fmla="*/ 11 w 169"/>
              <a:gd name="T13" fmla="*/ 11 h 187"/>
              <a:gd name="T14" fmla="*/ 28 w 169"/>
              <a:gd name="T15" fmla="*/ 4 h 187"/>
              <a:gd name="T16" fmla="*/ 140 w 169"/>
              <a:gd name="T17" fmla="*/ 4 h 187"/>
              <a:gd name="T18" fmla="*/ 157 w 169"/>
              <a:gd name="T19" fmla="*/ 11 h 187"/>
              <a:gd name="T20" fmla="*/ 165 w 169"/>
              <a:gd name="T21" fmla="*/ 28 h 187"/>
              <a:gd name="T22" fmla="*/ 165 w 169"/>
              <a:gd name="T23" fmla="*/ 159 h 187"/>
              <a:gd name="T24" fmla="*/ 157 w 169"/>
              <a:gd name="T25" fmla="*/ 176 h 187"/>
              <a:gd name="T26" fmla="*/ 140 w 169"/>
              <a:gd name="T27" fmla="*/ 183 h 187"/>
              <a:gd name="T28" fmla="*/ 140 w 169"/>
              <a:gd name="T29" fmla="*/ 185 h 187"/>
              <a:gd name="T30" fmla="*/ 140 w 169"/>
              <a:gd name="T31" fmla="*/ 187 h 187"/>
              <a:gd name="T32" fmla="*/ 169 w 169"/>
              <a:gd name="T33" fmla="*/ 159 h 187"/>
              <a:gd name="T34" fmla="*/ 169 w 169"/>
              <a:gd name="T35" fmla="*/ 28 h 187"/>
              <a:gd name="T36" fmla="*/ 140 w 169"/>
              <a:gd name="T37" fmla="*/ 0 h 187"/>
              <a:gd name="T38" fmla="*/ 28 w 169"/>
              <a:gd name="T39" fmla="*/ 0 h 187"/>
              <a:gd name="T40" fmla="*/ 0 w 169"/>
              <a:gd name="T41" fmla="*/ 28 h 187"/>
              <a:gd name="T42" fmla="*/ 0 w 169"/>
              <a:gd name="T43" fmla="*/ 159 h 187"/>
              <a:gd name="T44" fmla="*/ 28 w 169"/>
              <a:gd name="T45" fmla="*/ 187 h 187"/>
              <a:gd name="T46" fmla="*/ 140 w 169"/>
              <a:gd name="T47" fmla="*/ 187 h 187"/>
              <a:gd name="T48" fmla="*/ 140 w 169"/>
              <a:gd name="T49" fmla="*/ 185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9" h="187">
                <a:moveTo>
                  <a:pt x="140" y="185"/>
                </a:moveTo>
                <a:cubicBezTo>
                  <a:pt x="140" y="183"/>
                  <a:pt x="140" y="183"/>
                  <a:pt x="140" y="183"/>
                </a:cubicBezTo>
                <a:cubicBezTo>
                  <a:pt x="28" y="183"/>
                  <a:pt x="28" y="183"/>
                  <a:pt x="28" y="183"/>
                </a:cubicBezTo>
                <a:cubicBezTo>
                  <a:pt x="21" y="183"/>
                  <a:pt x="15" y="180"/>
                  <a:pt x="11" y="176"/>
                </a:cubicBezTo>
                <a:cubicBezTo>
                  <a:pt x="7" y="172"/>
                  <a:pt x="4" y="166"/>
                  <a:pt x="4" y="159"/>
                </a:cubicBezTo>
                <a:cubicBezTo>
                  <a:pt x="4" y="28"/>
                  <a:pt x="4" y="28"/>
                  <a:pt x="4" y="28"/>
                </a:cubicBezTo>
                <a:cubicBezTo>
                  <a:pt x="4" y="21"/>
                  <a:pt x="7" y="15"/>
                  <a:pt x="11" y="11"/>
                </a:cubicBezTo>
                <a:cubicBezTo>
                  <a:pt x="15" y="6"/>
                  <a:pt x="21" y="4"/>
                  <a:pt x="28" y="4"/>
                </a:cubicBezTo>
                <a:cubicBezTo>
                  <a:pt x="140" y="4"/>
                  <a:pt x="140" y="4"/>
                  <a:pt x="140" y="4"/>
                </a:cubicBezTo>
                <a:cubicBezTo>
                  <a:pt x="147" y="4"/>
                  <a:pt x="153" y="6"/>
                  <a:pt x="157" y="11"/>
                </a:cubicBezTo>
                <a:cubicBezTo>
                  <a:pt x="162" y="15"/>
                  <a:pt x="165" y="21"/>
                  <a:pt x="165" y="28"/>
                </a:cubicBezTo>
                <a:cubicBezTo>
                  <a:pt x="165" y="159"/>
                  <a:pt x="165" y="159"/>
                  <a:pt x="165" y="159"/>
                </a:cubicBezTo>
                <a:cubicBezTo>
                  <a:pt x="165" y="166"/>
                  <a:pt x="162" y="172"/>
                  <a:pt x="157" y="176"/>
                </a:cubicBezTo>
                <a:cubicBezTo>
                  <a:pt x="153" y="180"/>
                  <a:pt x="147" y="183"/>
                  <a:pt x="140" y="183"/>
                </a:cubicBezTo>
                <a:cubicBezTo>
                  <a:pt x="140" y="185"/>
                  <a:pt x="140" y="185"/>
                  <a:pt x="140" y="185"/>
                </a:cubicBezTo>
                <a:cubicBezTo>
                  <a:pt x="140" y="187"/>
                  <a:pt x="140" y="187"/>
                  <a:pt x="140" y="187"/>
                </a:cubicBezTo>
                <a:cubicBezTo>
                  <a:pt x="156" y="187"/>
                  <a:pt x="169" y="174"/>
                  <a:pt x="169" y="159"/>
                </a:cubicBezTo>
                <a:cubicBezTo>
                  <a:pt x="169" y="28"/>
                  <a:pt x="169" y="28"/>
                  <a:pt x="169" y="28"/>
                </a:cubicBezTo>
                <a:cubicBezTo>
                  <a:pt x="169" y="12"/>
                  <a:pt x="156" y="0"/>
                  <a:pt x="14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13" y="0"/>
                  <a:pt x="0" y="12"/>
                  <a:pt x="0" y="28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74"/>
                  <a:pt x="13" y="187"/>
                  <a:pt x="28" y="187"/>
                </a:cubicBezTo>
                <a:cubicBezTo>
                  <a:pt x="140" y="187"/>
                  <a:pt x="140" y="187"/>
                  <a:pt x="140" y="187"/>
                </a:cubicBezTo>
                <a:lnTo>
                  <a:pt x="140" y="185"/>
                </a:lnTo>
                <a:close/>
              </a:path>
            </a:pathLst>
          </a:custGeom>
          <a:solidFill>
            <a:srgbClr val="7C64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34" name="Freeform 172">
            <a:extLst>
              <a:ext uri="{FF2B5EF4-FFF2-40B4-BE49-F238E27FC236}">
                <a16:creationId xmlns:a16="http://schemas.microsoft.com/office/drawing/2014/main" id="{BA9B74F3-BD6D-40CD-1B7F-756DAC1378A0}"/>
              </a:ext>
            </a:extLst>
          </p:cNvPr>
          <p:cNvSpPr>
            <a:spLocks/>
          </p:cNvSpPr>
          <p:nvPr/>
        </p:nvSpPr>
        <p:spPr bwMode="auto">
          <a:xfrm>
            <a:off x="4959310" y="4238640"/>
            <a:ext cx="708483" cy="767723"/>
          </a:xfrm>
          <a:custGeom>
            <a:avLst/>
            <a:gdLst>
              <a:gd name="T0" fmla="*/ 138 w 164"/>
              <a:gd name="T1" fmla="*/ 183 h 183"/>
              <a:gd name="T2" fmla="*/ 26 w 164"/>
              <a:gd name="T3" fmla="*/ 183 h 183"/>
              <a:gd name="T4" fmla="*/ 0 w 164"/>
              <a:gd name="T5" fmla="*/ 157 h 183"/>
              <a:gd name="T6" fmla="*/ 0 w 164"/>
              <a:gd name="T7" fmla="*/ 26 h 183"/>
              <a:gd name="T8" fmla="*/ 26 w 164"/>
              <a:gd name="T9" fmla="*/ 0 h 183"/>
              <a:gd name="T10" fmla="*/ 138 w 164"/>
              <a:gd name="T11" fmla="*/ 0 h 183"/>
              <a:gd name="T12" fmla="*/ 164 w 164"/>
              <a:gd name="T13" fmla="*/ 26 h 183"/>
              <a:gd name="T14" fmla="*/ 164 w 164"/>
              <a:gd name="T15" fmla="*/ 157 h 183"/>
              <a:gd name="T16" fmla="*/ 138 w 164"/>
              <a:gd name="T17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4" h="183">
                <a:moveTo>
                  <a:pt x="138" y="183"/>
                </a:moveTo>
                <a:cubicBezTo>
                  <a:pt x="26" y="183"/>
                  <a:pt x="26" y="183"/>
                  <a:pt x="26" y="183"/>
                </a:cubicBezTo>
                <a:cubicBezTo>
                  <a:pt x="11" y="183"/>
                  <a:pt x="0" y="171"/>
                  <a:pt x="0" y="157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1"/>
                  <a:pt x="11" y="0"/>
                  <a:pt x="26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152" y="0"/>
                  <a:pt x="164" y="11"/>
                  <a:pt x="164" y="26"/>
                </a:cubicBezTo>
                <a:cubicBezTo>
                  <a:pt x="164" y="157"/>
                  <a:pt x="164" y="157"/>
                  <a:pt x="164" y="157"/>
                </a:cubicBezTo>
                <a:cubicBezTo>
                  <a:pt x="164" y="171"/>
                  <a:pt x="152" y="183"/>
                  <a:pt x="138" y="183"/>
                </a:cubicBezTo>
                <a:close/>
              </a:path>
            </a:pathLst>
          </a:custGeom>
          <a:solidFill>
            <a:srgbClr val="FFF2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35" name="Freeform 173">
            <a:extLst>
              <a:ext uri="{FF2B5EF4-FFF2-40B4-BE49-F238E27FC236}">
                <a16:creationId xmlns:a16="http://schemas.microsoft.com/office/drawing/2014/main" id="{671B12FF-3B6E-1205-ECC6-70B174C462F6}"/>
              </a:ext>
            </a:extLst>
          </p:cNvPr>
          <p:cNvSpPr>
            <a:spLocks/>
          </p:cNvSpPr>
          <p:nvPr/>
        </p:nvSpPr>
        <p:spPr bwMode="auto">
          <a:xfrm>
            <a:off x="4950266" y="4232802"/>
            <a:ext cx="726571" cy="782317"/>
          </a:xfrm>
          <a:custGeom>
            <a:avLst/>
            <a:gdLst>
              <a:gd name="T0" fmla="*/ 140 w 168"/>
              <a:gd name="T1" fmla="*/ 185 h 187"/>
              <a:gd name="T2" fmla="*/ 140 w 168"/>
              <a:gd name="T3" fmla="*/ 183 h 187"/>
              <a:gd name="T4" fmla="*/ 28 w 168"/>
              <a:gd name="T5" fmla="*/ 183 h 187"/>
              <a:gd name="T6" fmla="*/ 11 w 168"/>
              <a:gd name="T7" fmla="*/ 176 h 187"/>
              <a:gd name="T8" fmla="*/ 4 w 168"/>
              <a:gd name="T9" fmla="*/ 159 h 187"/>
              <a:gd name="T10" fmla="*/ 4 w 168"/>
              <a:gd name="T11" fmla="*/ 28 h 187"/>
              <a:gd name="T12" fmla="*/ 11 w 168"/>
              <a:gd name="T13" fmla="*/ 11 h 187"/>
              <a:gd name="T14" fmla="*/ 28 w 168"/>
              <a:gd name="T15" fmla="*/ 4 h 187"/>
              <a:gd name="T16" fmla="*/ 140 w 168"/>
              <a:gd name="T17" fmla="*/ 4 h 187"/>
              <a:gd name="T18" fmla="*/ 157 w 168"/>
              <a:gd name="T19" fmla="*/ 11 h 187"/>
              <a:gd name="T20" fmla="*/ 164 w 168"/>
              <a:gd name="T21" fmla="*/ 28 h 187"/>
              <a:gd name="T22" fmla="*/ 164 w 168"/>
              <a:gd name="T23" fmla="*/ 159 h 187"/>
              <a:gd name="T24" fmla="*/ 157 w 168"/>
              <a:gd name="T25" fmla="*/ 176 h 187"/>
              <a:gd name="T26" fmla="*/ 140 w 168"/>
              <a:gd name="T27" fmla="*/ 183 h 187"/>
              <a:gd name="T28" fmla="*/ 140 w 168"/>
              <a:gd name="T29" fmla="*/ 185 h 187"/>
              <a:gd name="T30" fmla="*/ 140 w 168"/>
              <a:gd name="T31" fmla="*/ 187 h 187"/>
              <a:gd name="T32" fmla="*/ 168 w 168"/>
              <a:gd name="T33" fmla="*/ 159 h 187"/>
              <a:gd name="T34" fmla="*/ 168 w 168"/>
              <a:gd name="T35" fmla="*/ 28 h 187"/>
              <a:gd name="T36" fmla="*/ 140 w 168"/>
              <a:gd name="T37" fmla="*/ 0 h 187"/>
              <a:gd name="T38" fmla="*/ 28 w 168"/>
              <a:gd name="T39" fmla="*/ 0 h 187"/>
              <a:gd name="T40" fmla="*/ 0 w 168"/>
              <a:gd name="T41" fmla="*/ 28 h 187"/>
              <a:gd name="T42" fmla="*/ 0 w 168"/>
              <a:gd name="T43" fmla="*/ 159 h 187"/>
              <a:gd name="T44" fmla="*/ 28 w 168"/>
              <a:gd name="T45" fmla="*/ 187 h 187"/>
              <a:gd name="T46" fmla="*/ 140 w 168"/>
              <a:gd name="T47" fmla="*/ 187 h 187"/>
              <a:gd name="T48" fmla="*/ 140 w 168"/>
              <a:gd name="T49" fmla="*/ 185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8" h="187">
                <a:moveTo>
                  <a:pt x="140" y="185"/>
                </a:moveTo>
                <a:cubicBezTo>
                  <a:pt x="140" y="183"/>
                  <a:pt x="140" y="183"/>
                  <a:pt x="140" y="183"/>
                </a:cubicBezTo>
                <a:cubicBezTo>
                  <a:pt x="28" y="183"/>
                  <a:pt x="28" y="183"/>
                  <a:pt x="28" y="183"/>
                </a:cubicBezTo>
                <a:cubicBezTo>
                  <a:pt x="21" y="183"/>
                  <a:pt x="15" y="180"/>
                  <a:pt x="11" y="176"/>
                </a:cubicBezTo>
                <a:cubicBezTo>
                  <a:pt x="6" y="172"/>
                  <a:pt x="4" y="166"/>
                  <a:pt x="4" y="159"/>
                </a:cubicBezTo>
                <a:cubicBezTo>
                  <a:pt x="4" y="28"/>
                  <a:pt x="4" y="28"/>
                  <a:pt x="4" y="28"/>
                </a:cubicBezTo>
                <a:cubicBezTo>
                  <a:pt x="4" y="21"/>
                  <a:pt x="6" y="15"/>
                  <a:pt x="11" y="11"/>
                </a:cubicBezTo>
                <a:cubicBezTo>
                  <a:pt x="15" y="6"/>
                  <a:pt x="21" y="4"/>
                  <a:pt x="28" y="4"/>
                </a:cubicBezTo>
                <a:cubicBezTo>
                  <a:pt x="140" y="4"/>
                  <a:pt x="140" y="4"/>
                  <a:pt x="140" y="4"/>
                </a:cubicBezTo>
                <a:cubicBezTo>
                  <a:pt x="147" y="4"/>
                  <a:pt x="153" y="6"/>
                  <a:pt x="157" y="11"/>
                </a:cubicBezTo>
                <a:cubicBezTo>
                  <a:pt x="161" y="15"/>
                  <a:pt x="164" y="21"/>
                  <a:pt x="164" y="28"/>
                </a:cubicBezTo>
                <a:cubicBezTo>
                  <a:pt x="164" y="159"/>
                  <a:pt x="164" y="159"/>
                  <a:pt x="164" y="159"/>
                </a:cubicBezTo>
                <a:cubicBezTo>
                  <a:pt x="164" y="166"/>
                  <a:pt x="161" y="172"/>
                  <a:pt x="157" y="176"/>
                </a:cubicBezTo>
                <a:cubicBezTo>
                  <a:pt x="153" y="180"/>
                  <a:pt x="147" y="183"/>
                  <a:pt x="140" y="183"/>
                </a:cubicBezTo>
                <a:cubicBezTo>
                  <a:pt x="140" y="185"/>
                  <a:pt x="140" y="185"/>
                  <a:pt x="140" y="185"/>
                </a:cubicBezTo>
                <a:cubicBezTo>
                  <a:pt x="140" y="187"/>
                  <a:pt x="140" y="187"/>
                  <a:pt x="140" y="187"/>
                </a:cubicBezTo>
                <a:cubicBezTo>
                  <a:pt x="156" y="187"/>
                  <a:pt x="168" y="174"/>
                  <a:pt x="168" y="159"/>
                </a:cubicBezTo>
                <a:cubicBezTo>
                  <a:pt x="168" y="28"/>
                  <a:pt x="168" y="28"/>
                  <a:pt x="168" y="28"/>
                </a:cubicBezTo>
                <a:cubicBezTo>
                  <a:pt x="168" y="12"/>
                  <a:pt x="156" y="0"/>
                  <a:pt x="14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12" y="0"/>
                  <a:pt x="0" y="12"/>
                  <a:pt x="0" y="28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74"/>
                  <a:pt x="12" y="187"/>
                  <a:pt x="28" y="187"/>
                </a:cubicBezTo>
                <a:cubicBezTo>
                  <a:pt x="140" y="187"/>
                  <a:pt x="140" y="187"/>
                  <a:pt x="140" y="187"/>
                </a:cubicBezTo>
                <a:lnTo>
                  <a:pt x="140" y="185"/>
                </a:lnTo>
                <a:close/>
              </a:path>
            </a:pathLst>
          </a:custGeom>
          <a:solidFill>
            <a:srgbClr val="D6B6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36" name="Freeform 174">
            <a:extLst>
              <a:ext uri="{FF2B5EF4-FFF2-40B4-BE49-F238E27FC236}">
                <a16:creationId xmlns:a16="http://schemas.microsoft.com/office/drawing/2014/main" id="{5C18D207-0C98-AB5E-5A38-4C20532E75C8}"/>
              </a:ext>
            </a:extLst>
          </p:cNvPr>
          <p:cNvSpPr>
            <a:spLocks/>
          </p:cNvSpPr>
          <p:nvPr/>
        </p:nvSpPr>
        <p:spPr bwMode="auto">
          <a:xfrm>
            <a:off x="5785369" y="4238640"/>
            <a:ext cx="711496" cy="767723"/>
          </a:xfrm>
          <a:custGeom>
            <a:avLst/>
            <a:gdLst>
              <a:gd name="T0" fmla="*/ 139 w 165"/>
              <a:gd name="T1" fmla="*/ 183 h 183"/>
              <a:gd name="T2" fmla="*/ 26 w 165"/>
              <a:gd name="T3" fmla="*/ 183 h 183"/>
              <a:gd name="T4" fmla="*/ 0 w 165"/>
              <a:gd name="T5" fmla="*/ 157 h 183"/>
              <a:gd name="T6" fmla="*/ 0 w 165"/>
              <a:gd name="T7" fmla="*/ 26 h 183"/>
              <a:gd name="T8" fmla="*/ 26 w 165"/>
              <a:gd name="T9" fmla="*/ 0 h 183"/>
              <a:gd name="T10" fmla="*/ 139 w 165"/>
              <a:gd name="T11" fmla="*/ 0 h 183"/>
              <a:gd name="T12" fmla="*/ 165 w 165"/>
              <a:gd name="T13" fmla="*/ 26 h 183"/>
              <a:gd name="T14" fmla="*/ 165 w 165"/>
              <a:gd name="T15" fmla="*/ 157 h 183"/>
              <a:gd name="T16" fmla="*/ 139 w 165"/>
              <a:gd name="T17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5" h="183">
                <a:moveTo>
                  <a:pt x="139" y="183"/>
                </a:moveTo>
                <a:cubicBezTo>
                  <a:pt x="26" y="183"/>
                  <a:pt x="26" y="183"/>
                  <a:pt x="26" y="183"/>
                </a:cubicBezTo>
                <a:cubicBezTo>
                  <a:pt x="12" y="183"/>
                  <a:pt x="0" y="171"/>
                  <a:pt x="0" y="157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1"/>
                  <a:pt x="12" y="0"/>
                  <a:pt x="26" y="0"/>
                </a:cubicBezTo>
                <a:cubicBezTo>
                  <a:pt x="139" y="0"/>
                  <a:pt x="139" y="0"/>
                  <a:pt x="139" y="0"/>
                </a:cubicBezTo>
                <a:cubicBezTo>
                  <a:pt x="153" y="0"/>
                  <a:pt x="165" y="11"/>
                  <a:pt x="165" y="26"/>
                </a:cubicBezTo>
                <a:cubicBezTo>
                  <a:pt x="165" y="157"/>
                  <a:pt x="165" y="157"/>
                  <a:pt x="165" y="157"/>
                </a:cubicBezTo>
                <a:cubicBezTo>
                  <a:pt x="165" y="171"/>
                  <a:pt x="153" y="183"/>
                  <a:pt x="139" y="183"/>
                </a:cubicBezTo>
                <a:close/>
              </a:path>
            </a:pathLst>
          </a:cu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37" name="Freeform 175">
            <a:extLst>
              <a:ext uri="{FF2B5EF4-FFF2-40B4-BE49-F238E27FC236}">
                <a16:creationId xmlns:a16="http://schemas.microsoft.com/office/drawing/2014/main" id="{26D48072-EE01-4154-4371-98846416797B}"/>
              </a:ext>
            </a:extLst>
          </p:cNvPr>
          <p:cNvSpPr>
            <a:spLocks/>
          </p:cNvSpPr>
          <p:nvPr/>
        </p:nvSpPr>
        <p:spPr bwMode="auto">
          <a:xfrm>
            <a:off x="5776326" y="4232802"/>
            <a:ext cx="729585" cy="782317"/>
          </a:xfrm>
          <a:custGeom>
            <a:avLst/>
            <a:gdLst>
              <a:gd name="T0" fmla="*/ 141 w 169"/>
              <a:gd name="T1" fmla="*/ 185 h 187"/>
              <a:gd name="T2" fmla="*/ 141 w 169"/>
              <a:gd name="T3" fmla="*/ 183 h 187"/>
              <a:gd name="T4" fmla="*/ 28 w 169"/>
              <a:gd name="T5" fmla="*/ 183 h 187"/>
              <a:gd name="T6" fmla="*/ 11 w 169"/>
              <a:gd name="T7" fmla="*/ 176 h 187"/>
              <a:gd name="T8" fmla="*/ 4 w 169"/>
              <a:gd name="T9" fmla="*/ 159 h 187"/>
              <a:gd name="T10" fmla="*/ 4 w 169"/>
              <a:gd name="T11" fmla="*/ 28 h 187"/>
              <a:gd name="T12" fmla="*/ 11 w 169"/>
              <a:gd name="T13" fmla="*/ 11 h 187"/>
              <a:gd name="T14" fmla="*/ 28 w 169"/>
              <a:gd name="T15" fmla="*/ 4 h 187"/>
              <a:gd name="T16" fmla="*/ 141 w 169"/>
              <a:gd name="T17" fmla="*/ 4 h 187"/>
              <a:gd name="T18" fmla="*/ 158 w 169"/>
              <a:gd name="T19" fmla="*/ 11 h 187"/>
              <a:gd name="T20" fmla="*/ 165 w 169"/>
              <a:gd name="T21" fmla="*/ 28 h 187"/>
              <a:gd name="T22" fmla="*/ 165 w 169"/>
              <a:gd name="T23" fmla="*/ 159 h 187"/>
              <a:gd name="T24" fmla="*/ 158 w 169"/>
              <a:gd name="T25" fmla="*/ 176 h 187"/>
              <a:gd name="T26" fmla="*/ 141 w 169"/>
              <a:gd name="T27" fmla="*/ 183 h 187"/>
              <a:gd name="T28" fmla="*/ 141 w 169"/>
              <a:gd name="T29" fmla="*/ 185 h 187"/>
              <a:gd name="T30" fmla="*/ 141 w 169"/>
              <a:gd name="T31" fmla="*/ 187 h 187"/>
              <a:gd name="T32" fmla="*/ 169 w 169"/>
              <a:gd name="T33" fmla="*/ 159 h 187"/>
              <a:gd name="T34" fmla="*/ 169 w 169"/>
              <a:gd name="T35" fmla="*/ 28 h 187"/>
              <a:gd name="T36" fmla="*/ 141 w 169"/>
              <a:gd name="T37" fmla="*/ 0 h 187"/>
              <a:gd name="T38" fmla="*/ 28 w 169"/>
              <a:gd name="T39" fmla="*/ 0 h 187"/>
              <a:gd name="T40" fmla="*/ 0 w 169"/>
              <a:gd name="T41" fmla="*/ 28 h 187"/>
              <a:gd name="T42" fmla="*/ 0 w 169"/>
              <a:gd name="T43" fmla="*/ 159 h 187"/>
              <a:gd name="T44" fmla="*/ 28 w 169"/>
              <a:gd name="T45" fmla="*/ 187 h 187"/>
              <a:gd name="T46" fmla="*/ 141 w 169"/>
              <a:gd name="T47" fmla="*/ 187 h 187"/>
              <a:gd name="T48" fmla="*/ 141 w 169"/>
              <a:gd name="T49" fmla="*/ 185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9" h="187">
                <a:moveTo>
                  <a:pt x="141" y="185"/>
                </a:moveTo>
                <a:cubicBezTo>
                  <a:pt x="141" y="183"/>
                  <a:pt x="141" y="183"/>
                  <a:pt x="141" y="183"/>
                </a:cubicBezTo>
                <a:cubicBezTo>
                  <a:pt x="28" y="183"/>
                  <a:pt x="28" y="183"/>
                  <a:pt x="28" y="183"/>
                </a:cubicBezTo>
                <a:cubicBezTo>
                  <a:pt x="22" y="183"/>
                  <a:pt x="16" y="180"/>
                  <a:pt x="11" y="176"/>
                </a:cubicBezTo>
                <a:cubicBezTo>
                  <a:pt x="7" y="172"/>
                  <a:pt x="4" y="166"/>
                  <a:pt x="4" y="159"/>
                </a:cubicBezTo>
                <a:cubicBezTo>
                  <a:pt x="4" y="28"/>
                  <a:pt x="4" y="28"/>
                  <a:pt x="4" y="28"/>
                </a:cubicBezTo>
                <a:cubicBezTo>
                  <a:pt x="4" y="21"/>
                  <a:pt x="7" y="15"/>
                  <a:pt x="11" y="11"/>
                </a:cubicBezTo>
                <a:cubicBezTo>
                  <a:pt x="16" y="6"/>
                  <a:pt x="22" y="4"/>
                  <a:pt x="28" y="4"/>
                </a:cubicBezTo>
                <a:cubicBezTo>
                  <a:pt x="141" y="4"/>
                  <a:pt x="141" y="4"/>
                  <a:pt x="141" y="4"/>
                </a:cubicBezTo>
                <a:cubicBezTo>
                  <a:pt x="147" y="4"/>
                  <a:pt x="153" y="6"/>
                  <a:pt x="158" y="11"/>
                </a:cubicBezTo>
                <a:cubicBezTo>
                  <a:pt x="162" y="15"/>
                  <a:pt x="165" y="21"/>
                  <a:pt x="165" y="28"/>
                </a:cubicBezTo>
                <a:cubicBezTo>
                  <a:pt x="165" y="159"/>
                  <a:pt x="165" y="159"/>
                  <a:pt x="165" y="159"/>
                </a:cubicBezTo>
                <a:cubicBezTo>
                  <a:pt x="165" y="166"/>
                  <a:pt x="162" y="172"/>
                  <a:pt x="158" y="176"/>
                </a:cubicBezTo>
                <a:cubicBezTo>
                  <a:pt x="153" y="180"/>
                  <a:pt x="147" y="183"/>
                  <a:pt x="141" y="183"/>
                </a:cubicBezTo>
                <a:cubicBezTo>
                  <a:pt x="141" y="185"/>
                  <a:pt x="141" y="185"/>
                  <a:pt x="141" y="185"/>
                </a:cubicBezTo>
                <a:cubicBezTo>
                  <a:pt x="141" y="187"/>
                  <a:pt x="141" y="187"/>
                  <a:pt x="141" y="187"/>
                </a:cubicBezTo>
                <a:cubicBezTo>
                  <a:pt x="156" y="187"/>
                  <a:pt x="169" y="174"/>
                  <a:pt x="169" y="159"/>
                </a:cubicBezTo>
                <a:cubicBezTo>
                  <a:pt x="169" y="28"/>
                  <a:pt x="169" y="28"/>
                  <a:pt x="169" y="28"/>
                </a:cubicBezTo>
                <a:cubicBezTo>
                  <a:pt x="169" y="12"/>
                  <a:pt x="156" y="0"/>
                  <a:pt x="141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13" y="0"/>
                  <a:pt x="0" y="12"/>
                  <a:pt x="0" y="28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74"/>
                  <a:pt x="13" y="187"/>
                  <a:pt x="28" y="187"/>
                </a:cubicBezTo>
                <a:cubicBezTo>
                  <a:pt x="141" y="187"/>
                  <a:pt x="141" y="187"/>
                  <a:pt x="141" y="187"/>
                </a:cubicBezTo>
                <a:lnTo>
                  <a:pt x="141" y="18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38" name="Rectangle 176">
            <a:extLst>
              <a:ext uri="{FF2B5EF4-FFF2-40B4-BE49-F238E27FC236}">
                <a16:creationId xmlns:a16="http://schemas.microsoft.com/office/drawing/2014/main" id="{38961B97-B517-39DB-864A-B262248B7D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8473" y="4393353"/>
            <a:ext cx="607539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Aromantic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" name="Rectangle 177">
            <a:extLst>
              <a:ext uri="{FF2B5EF4-FFF2-40B4-BE49-F238E27FC236}">
                <a16:creationId xmlns:a16="http://schemas.microsoft.com/office/drawing/2014/main" id="{F95EC967-4905-708A-D242-6F3417C873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740" y="4550984"/>
            <a:ext cx="496931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bisexual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" name="Rectangle 178">
            <a:extLst>
              <a:ext uri="{FF2B5EF4-FFF2-40B4-BE49-F238E27FC236}">
                <a16:creationId xmlns:a16="http://schemas.microsoft.com/office/drawing/2014/main" id="{084F3B76-A114-D228-C91C-D100DD4856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1517" y="4393353"/>
            <a:ext cx="607539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Aromantic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" name="Rectangle 179">
            <a:extLst>
              <a:ext uri="{FF2B5EF4-FFF2-40B4-BE49-F238E27FC236}">
                <a16:creationId xmlns:a16="http://schemas.microsoft.com/office/drawing/2014/main" id="{A80D07CF-280A-BE93-125F-2C7F6D821D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8503" y="4550984"/>
            <a:ext cx="61715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pansexual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2" name="Rectangle 180">
            <a:extLst>
              <a:ext uri="{FF2B5EF4-FFF2-40B4-BE49-F238E27FC236}">
                <a16:creationId xmlns:a16="http://schemas.microsoft.com/office/drawing/2014/main" id="{78732313-24FA-9759-4FE3-E40B759F8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7576" y="4393353"/>
            <a:ext cx="607539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Aromantic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" name="Rectangle 181">
            <a:extLst>
              <a:ext uri="{FF2B5EF4-FFF2-40B4-BE49-F238E27FC236}">
                <a16:creationId xmlns:a16="http://schemas.microsoft.com/office/drawing/2014/main" id="{9D60BB50-6003-311B-DABA-F95104761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8021" y="4550984"/>
            <a:ext cx="42800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hetero-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4" name="Rectangle 182">
            <a:extLst>
              <a:ext uri="{FF2B5EF4-FFF2-40B4-BE49-F238E27FC236}">
                <a16:creationId xmlns:a16="http://schemas.microsoft.com/office/drawing/2014/main" id="{2288218E-E102-7940-1354-BC4CD66734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2139" y="4711534"/>
            <a:ext cx="391133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sexual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" name="Rectangle 183">
            <a:extLst>
              <a:ext uri="{FF2B5EF4-FFF2-40B4-BE49-F238E27FC236}">
                <a16:creationId xmlns:a16="http://schemas.microsoft.com/office/drawing/2014/main" id="{D257452E-301D-8DB1-E28F-B67F69D427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3896" y="3967166"/>
            <a:ext cx="18089" cy="163469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46" name="Freeform 184">
            <a:extLst>
              <a:ext uri="{FF2B5EF4-FFF2-40B4-BE49-F238E27FC236}">
                <a16:creationId xmlns:a16="http://schemas.microsoft.com/office/drawing/2014/main" id="{ECB13529-1A31-4245-72F9-CB082B37C13C}"/>
              </a:ext>
            </a:extLst>
          </p:cNvPr>
          <p:cNvSpPr>
            <a:spLocks/>
          </p:cNvSpPr>
          <p:nvPr/>
        </p:nvSpPr>
        <p:spPr bwMode="auto">
          <a:xfrm>
            <a:off x="3653896" y="3967166"/>
            <a:ext cx="18089" cy="163469"/>
          </a:xfrm>
          <a:custGeom>
            <a:avLst/>
            <a:gdLst>
              <a:gd name="T0" fmla="*/ 0 w 6"/>
              <a:gd name="T1" fmla="*/ 0 h 56"/>
              <a:gd name="T2" fmla="*/ 0 w 6"/>
              <a:gd name="T3" fmla="*/ 56 h 56"/>
              <a:gd name="T4" fmla="*/ 6 w 6"/>
              <a:gd name="T5" fmla="*/ 56 h 56"/>
              <a:gd name="T6" fmla="*/ 6 w 6"/>
              <a:gd name="T7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56">
                <a:moveTo>
                  <a:pt x="0" y="0"/>
                </a:moveTo>
                <a:lnTo>
                  <a:pt x="0" y="56"/>
                </a:lnTo>
                <a:lnTo>
                  <a:pt x="6" y="56"/>
                </a:lnTo>
                <a:lnTo>
                  <a:pt x="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47" name="Freeform 185">
            <a:extLst>
              <a:ext uri="{FF2B5EF4-FFF2-40B4-BE49-F238E27FC236}">
                <a16:creationId xmlns:a16="http://schemas.microsoft.com/office/drawing/2014/main" id="{6D8177B2-1D2A-D733-5343-CFB74E05A801}"/>
              </a:ext>
            </a:extLst>
          </p:cNvPr>
          <p:cNvSpPr>
            <a:spLocks/>
          </p:cNvSpPr>
          <p:nvPr/>
        </p:nvSpPr>
        <p:spPr bwMode="auto">
          <a:xfrm>
            <a:off x="3593599" y="4110200"/>
            <a:ext cx="138682" cy="113846"/>
          </a:xfrm>
          <a:custGeom>
            <a:avLst/>
            <a:gdLst>
              <a:gd name="T0" fmla="*/ 0 w 46"/>
              <a:gd name="T1" fmla="*/ 0 h 39"/>
              <a:gd name="T2" fmla="*/ 23 w 46"/>
              <a:gd name="T3" fmla="*/ 39 h 39"/>
              <a:gd name="T4" fmla="*/ 46 w 46"/>
              <a:gd name="T5" fmla="*/ 0 h 39"/>
              <a:gd name="T6" fmla="*/ 0 w 46"/>
              <a:gd name="T7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39">
                <a:moveTo>
                  <a:pt x="0" y="0"/>
                </a:moveTo>
                <a:lnTo>
                  <a:pt x="23" y="39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48" name="Rectangle 186">
            <a:extLst>
              <a:ext uri="{FF2B5EF4-FFF2-40B4-BE49-F238E27FC236}">
                <a16:creationId xmlns:a16="http://schemas.microsoft.com/office/drawing/2014/main" id="{B70D33C1-91AA-2ECB-EED2-25C8E9A071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2074" y="3967166"/>
            <a:ext cx="15075" cy="163469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49" name="Freeform 187">
            <a:extLst>
              <a:ext uri="{FF2B5EF4-FFF2-40B4-BE49-F238E27FC236}">
                <a16:creationId xmlns:a16="http://schemas.microsoft.com/office/drawing/2014/main" id="{F80F36C2-FD77-8F33-69FB-B558D1F4761A}"/>
              </a:ext>
            </a:extLst>
          </p:cNvPr>
          <p:cNvSpPr>
            <a:spLocks/>
          </p:cNvSpPr>
          <p:nvPr/>
        </p:nvSpPr>
        <p:spPr bwMode="auto">
          <a:xfrm>
            <a:off x="6132074" y="3967166"/>
            <a:ext cx="15075" cy="163469"/>
          </a:xfrm>
          <a:custGeom>
            <a:avLst/>
            <a:gdLst>
              <a:gd name="T0" fmla="*/ 0 w 5"/>
              <a:gd name="T1" fmla="*/ 0 h 56"/>
              <a:gd name="T2" fmla="*/ 0 w 5"/>
              <a:gd name="T3" fmla="*/ 56 h 56"/>
              <a:gd name="T4" fmla="*/ 5 w 5"/>
              <a:gd name="T5" fmla="*/ 56 h 56"/>
              <a:gd name="T6" fmla="*/ 5 w 5"/>
              <a:gd name="T7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56">
                <a:moveTo>
                  <a:pt x="0" y="0"/>
                </a:moveTo>
                <a:lnTo>
                  <a:pt x="0" y="56"/>
                </a:lnTo>
                <a:lnTo>
                  <a:pt x="5" y="56"/>
                </a:lnTo>
                <a:lnTo>
                  <a:pt x="5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50" name="Freeform 188">
            <a:extLst>
              <a:ext uri="{FF2B5EF4-FFF2-40B4-BE49-F238E27FC236}">
                <a16:creationId xmlns:a16="http://schemas.microsoft.com/office/drawing/2014/main" id="{CC71FA84-6DA5-7D8D-9208-7669246B5093}"/>
              </a:ext>
            </a:extLst>
          </p:cNvPr>
          <p:cNvSpPr>
            <a:spLocks/>
          </p:cNvSpPr>
          <p:nvPr/>
        </p:nvSpPr>
        <p:spPr bwMode="auto">
          <a:xfrm>
            <a:off x="6071777" y="4110200"/>
            <a:ext cx="135668" cy="113846"/>
          </a:xfrm>
          <a:custGeom>
            <a:avLst/>
            <a:gdLst>
              <a:gd name="T0" fmla="*/ 0 w 45"/>
              <a:gd name="T1" fmla="*/ 0 h 39"/>
              <a:gd name="T2" fmla="*/ 24 w 45"/>
              <a:gd name="T3" fmla="*/ 39 h 39"/>
              <a:gd name="T4" fmla="*/ 45 w 45"/>
              <a:gd name="T5" fmla="*/ 0 h 39"/>
              <a:gd name="T6" fmla="*/ 0 w 45"/>
              <a:gd name="T7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" h="39">
                <a:moveTo>
                  <a:pt x="0" y="0"/>
                </a:moveTo>
                <a:lnTo>
                  <a:pt x="24" y="39"/>
                </a:lnTo>
                <a:lnTo>
                  <a:pt x="45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51" name="Rectangle 189">
            <a:extLst>
              <a:ext uri="{FF2B5EF4-FFF2-40B4-BE49-F238E27FC236}">
                <a16:creationId xmlns:a16="http://schemas.microsoft.com/office/drawing/2014/main" id="{1386F47A-2BB3-FFB3-AA51-E182854E78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6014" y="3967166"/>
            <a:ext cx="18089" cy="163469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52" name="Freeform 190">
            <a:extLst>
              <a:ext uri="{FF2B5EF4-FFF2-40B4-BE49-F238E27FC236}">
                <a16:creationId xmlns:a16="http://schemas.microsoft.com/office/drawing/2014/main" id="{8ED32ED0-238A-33FB-8F26-BCEE1D70A0E9}"/>
              </a:ext>
            </a:extLst>
          </p:cNvPr>
          <p:cNvSpPr>
            <a:spLocks/>
          </p:cNvSpPr>
          <p:nvPr/>
        </p:nvSpPr>
        <p:spPr bwMode="auto">
          <a:xfrm>
            <a:off x="5306014" y="3967166"/>
            <a:ext cx="18089" cy="163469"/>
          </a:xfrm>
          <a:custGeom>
            <a:avLst/>
            <a:gdLst>
              <a:gd name="T0" fmla="*/ 0 w 6"/>
              <a:gd name="T1" fmla="*/ 0 h 56"/>
              <a:gd name="T2" fmla="*/ 0 w 6"/>
              <a:gd name="T3" fmla="*/ 56 h 56"/>
              <a:gd name="T4" fmla="*/ 6 w 6"/>
              <a:gd name="T5" fmla="*/ 56 h 56"/>
              <a:gd name="T6" fmla="*/ 6 w 6"/>
              <a:gd name="T7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56">
                <a:moveTo>
                  <a:pt x="0" y="0"/>
                </a:moveTo>
                <a:lnTo>
                  <a:pt x="0" y="56"/>
                </a:lnTo>
                <a:lnTo>
                  <a:pt x="6" y="56"/>
                </a:lnTo>
                <a:lnTo>
                  <a:pt x="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53" name="Freeform 191">
            <a:extLst>
              <a:ext uri="{FF2B5EF4-FFF2-40B4-BE49-F238E27FC236}">
                <a16:creationId xmlns:a16="http://schemas.microsoft.com/office/drawing/2014/main" id="{61B334D7-229E-23FC-784C-BD70913D6A36}"/>
              </a:ext>
            </a:extLst>
          </p:cNvPr>
          <p:cNvSpPr>
            <a:spLocks/>
          </p:cNvSpPr>
          <p:nvPr/>
        </p:nvSpPr>
        <p:spPr bwMode="auto">
          <a:xfrm>
            <a:off x="5245718" y="4110200"/>
            <a:ext cx="138682" cy="113846"/>
          </a:xfrm>
          <a:custGeom>
            <a:avLst/>
            <a:gdLst>
              <a:gd name="T0" fmla="*/ 0 w 46"/>
              <a:gd name="T1" fmla="*/ 0 h 39"/>
              <a:gd name="T2" fmla="*/ 23 w 46"/>
              <a:gd name="T3" fmla="*/ 39 h 39"/>
              <a:gd name="T4" fmla="*/ 46 w 46"/>
              <a:gd name="T5" fmla="*/ 0 h 39"/>
              <a:gd name="T6" fmla="*/ 0 w 46"/>
              <a:gd name="T7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39">
                <a:moveTo>
                  <a:pt x="0" y="0"/>
                </a:moveTo>
                <a:lnTo>
                  <a:pt x="23" y="39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54" name="Rectangle 192">
            <a:extLst>
              <a:ext uri="{FF2B5EF4-FFF2-40B4-BE49-F238E27FC236}">
                <a16:creationId xmlns:a16="http://schemas.microsoft.com/office/drawing/2014/main" id="{564855E2-30F7-A5BA-2554-C92A2A499F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955" y="3967166"/>
            <a:ext cx="18089" cy="163469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55" name="Freeform 193">
            <a:extLst>
              <a:ext uri="{FF2B5EF4-FFF2-40B4-BE49-F238E27FC236}">
                <a16:creationId xmlns:a16="http://schemas.microsoft.com/office/drawing/2014/main" id="{F90D1F0C-620C-4ED2-C1FC-E99EB1C5850A}"/>
              </a:ext>
            </a:extLst>
          </p:cNvPr>
          <p:cNvSpPr>
            <a:spLocks/>
          </p:cNvSpPr>
          <p:nvPr/>
        </p:nvSpPr>
        <p:spPr bwMode="auto">
          <a:xfrm>
            <a:off x="4479955" y="3967166"/>
            <a:ext cx="18089" cy="163469"/>
          </a:xfrm>
          <a:custGeom>
            <a:avLst/>
            <a:gdLst>
              <a:gd name="T0" fmla="*/ 0 w 6"/>
              <a:gd name="T1" fmla="*/ 0 h 56"/>
              <a:gd name="T2" fmla="*/ 0 w 6"/>
              <a:gd name="T3" fmla="*/ 56 h 56"/>
              <a:gd name="T4" fmla="*/ 6 w 6"/>
              <a:gd name="T5" fmla="*/ 56 h 56"/>
              <a:gd name="T6" fmla="*/ 6 w 6"/>
              <a:gd name="T7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56">
                <a:moveTo>
                  <a:pt x="0" y="0"/>
                </a:moveTo>
                <a:lnTo>
                  <a:pt x="0" y="56"/>
                </a:lnTo>
                <a:lnTo>
                  <a:pt x="6" y="56"/>
                </a:lnTo>
                <a:lnTo>
                  <a:pt x="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56" name="Freeform 194">
            <a:extLst>
              <a:ext uri="{FF2B5EF4-FFF2-40B4-BE49-F238E27FC236}">
                <a16:creationId xmlns:a16="http://schemas.microsoft.com/office/drawing/2014/main" id="{53AF8044-A8D1-4487-1B52-D2483F917AE6}"/>
              </a:ext>
            </a:extLst>
          </p:cNvPr>
          <p:cNvSpPr>
            <a:spLocks/>
          </p:cNvSpPr>
          <p:nvPr/>
        </p:nvSpPr>
        <p:spPr bwMode="auto">
          <a:xfrm>
            <a:off x="4419659" y="4110200"/>
            <a:ext cx="138682" cy="113846"/>
          </a:xfrm>
          <a:custGeom>
            <a:avLst/>
            <a:gdLst>
              <a:gd name="T0" fmla="*/ 0 w 46"/>
              <a:gd name="T1" fmla="*/ 0 h 39"/>
              <a:gd name="T2" fmla="*/ 23 w 46"/>
              <a:gd name="T3" fmla="*/ 39 h 39"/>
              <a:gd name="T4" fmla="*/ 46 w 46"/>
              <a:gd name="T5" fmla="*/ 0 h 39"/>
              <a:gd name="T6" fmla="*/ 0 w 46"/>
              <a:gd name="T7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39">
                <a:moveTo>
                  <a:pt x="0" y="0"/>
                </a:moveTo>
                <a:lnTo>
                  <a:pt x="23" y="39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57" name="Freeform 195">
            <a:extLst>
              <a:ext uri="{FF2B5EF4-FFF2-40B4-BE49-F238E27FC236}">
                <a16:creationId xmlns:a16="http://schemas.microsoft.com/office/drawing/2014/main" id="{96ACB75C-B793-8B60-F849-D788D228CD58}"/>
              </a:ext>
            </a:extLst>
          </p:cNvPr>
          <p:cNvSpPr>
            <a:spLocks/>
          </p:cNvSpPr>
          <p:nvPr/>
        </p:nvSpPr>
        <p:spPr bwMode="auto">
          <a:xfrm>
            <a:off x="3674998" y="2811202"/>
            <a:ext cx="1233060" cy="297748"/>
          </a:xfrm>
          <a:custGeom>
            <a:avLst/>
            <a:gdLst>
              <a:gd name="T0" fmla="*/ 403 w 409"/>
              <a:gd name="T1" fmla="*/ 0 h 102"/>
              <a:gd name="T2" fmla="*/ 403 w 409"/>
              <a:gd name="T3" fmla="*/ 59 h 102"/>
              <a:gd name="T4" fmla="*/ 0 w 409"/>
              <a:gd name="T5" fmla="*/ 59 h 102"/>
              <a:gd name="T6" fmla="*/ 0 w 409"/>
              <a:gd name="T7" fmla="*/ 102 h 102"/>
              <a:gd name="T8" fmla="*/ 6 w 409"/>
              <a:gd name="T9" fmla="*/ 102 h 102"/>
              <a:gd name="T10" fmla="*/ 6 w 409"/>
              <a:gd name="T11" fmla="*/ 65 h 102"/>
              <a:gd name="T12" fmla="*/ 409 w 409"/>
              <a:gd name="T13" fmla="*/ 65 h 102"/>
              <a:gd name="T14" fmla="*/ 409 w 409"/>
              <a:gd name="T15" fmla="*/ 0 h 102"/>
              <a:gd name="T16" fmla="*/ 403 w 409"/>
              <a:gd name="T17" fmla="*/ 0 h 102"/>
              <a:gd name="T18" fmla="*/ 403 w 409"/>
              <a:gd name="T19" fmla="*/ 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09" h="102">
                <a:moveTo>
                  <a:pt x="403" y="0"/>
                </a:moveTo>
                <a:lnTo>
                  <a:pt x="403" y="59"/>
                </a:lnTo>
                <a:lnTo>
                  <a:pt x="0" y="59"/>
                </a:lnTo>
                <a:lnTo>
                  <a:pt x="0" y="102"/>
                </a:lnTo>
                <a:lnTo>
                  <a:pt x="6" y="102"/>
                </a:lnTo>
                <a:lnTo>
                  <a:pt x="6" y="65"/>
                </a:lnTo>
                <a:lnTo>
                  <a:pt x="409" y="65"/>
                </a:lnTo>
                <a:lnTo>
                  <a:pt x="409" y="0"/>
                </a:lnTo>
                <a:lnTo>
                  <a:pt x="403" y="0"/>
                </a:lnTo>
                <a:lnTo>
                  <a:pt x="403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58" name="Freeform 196">
            <a:extLst>
              <a:ext uri="{FF2B5EF4-FFF2-40B4-BE49-F238E27FC236}">
                <a16:creationId xmlns:a16="http://schemas.microsoft.com/office/drawing/2014/main" id="{6D0C6A4B-8CC6-3BE2-280E-236A9892F786}"/>
              </a:ext>
            </a:extLst>
          </p:cNvPr>
          <p:cNvSpPr>
            <a:spLocks/>
          </p:cNvSpPr>
          <p:nvPr/>
        </p:nvSpPr>
        <p:spPr bwMode="auto">
          <a:xfrm>
            <a:off x="3614702" y="3088517"/>
            <a:ext cx="138682" cy="116764"/>
          </a:xfrm>
          <a:custGeom>
            <a:avLst/>
            <a:gdLst>
              <a:gd name="T0" fmla="*/ 0 w 46"/>
              <a:gd name="T1" fmla="*/ 0 h 40"/>
              <a:gd name="T2" fmla="*/ 23 w 46"/>
              <a:gd name="T3" fmla="*/ 40 h 40"/>
              <a:gd name="T4" fmla="*/ 46 w 46"/>
              <a:gd name="T5" fmla="*/ 0 h 40"/>
              <a:gd name="T6" fmla="*/ 0 w 46"/>
              <a:gd name="T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0">
                <a:moveTo>
                  <a:pt x="0" y="0"/>
                </a:moveTo>
                <a:lnTo>
                  <a:pt x="23" y="40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59" name="Freeform 197">
            <a:extLst>
              <a:ext uri="{FF2B5EF4-FFF2-40B4-BE49-F238E27FC236}">
                <a16:creationId xmlns:a16="http://schemas.microsoft.com/office/drawing/2014/main" id="{45C62118-FFBB-5A31-4E24-1AA94A8E11E4}"/>
              </a:ext>
            </a:extLst>
          </p:cNvPr>
          <p:cNvSpPr>
            <a:spLocks/>
          </p:cNvSpPr>
          <p:nvPr/>
        </p:nvSpPr>
        <p:spPr bwMode="auto">
          <a:xfrm>
            <a:off x="4479955" y="2811202"/>
            <a:ext cx="428104" cy="297748"/>
          </a:xfrm>
          <a:custGeom>
            <a:avLst/>
            <a:gdLst>
              <a:gd name="T0" fmla="*/ 136 w 142"/>
              <a:gd name="T1" fmla="*/ 0 h 102"/>
              <a:gd name="T2" fmla="*/ 136 w 142"/>
              <a:gd name="T3" fmla="*/ 59 h 102"/>
              <a:gd name="T4" fmla="*/ 0 w 142"/>
              <a:gd name="T5" fmla="*/ 59 h 102"/>
              <a:gd name="T6" fmla="*/ 0 w 142"/>
              <a:gd name="T7" fmla="*/ 102 h 102"/>
              <a:gd name="T8" fmla="*/ 6 w 142"/>
              <a:gd name="T9" fmla="*/ 102 h 102"/>
              <a:gd name="T10" fmla="*/ 6 w 142"/>
              <a:gd name="T11" fmla="*/ 65 h 102"/>
              <a:gd name="T12" fmla="*/ 142 w 142"/>
              <a:gd name="T13" fmla="*/ 65 h 102"/>
              <a:gd name="T14" fmla="*/ 142 w 142"/>
              <a:gd name="T15" fmla="*/ 0 h 102"/>
              <a:gd name="T16" fmla="*/ 136 w 142"/>
              <a:gd name="T17" fmla="*/ 0 h 102"/>
              <a:gd name="T18" fmla="*/ 136 w 142"/>
              <a:gd name="T19" fmla="*/ 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2" h="102">
                <a:moveTo>
                  <a:pt x="136" y="0"/>
                </a:moveTo>
                <a:lnTo>
                  <a:pt x="136" y="59"/>
                </a:lnTo>
                <a:lnTo>
                  <a:pt x="0" y="59"/>
                </a:lnTo>
                <a:lnTo>
                  <a:pt x="0" y="102"/>
                </a:lnTo>
                <a:lnTo>
                  <a:pt x="6" y="102"/>
                </a:lnTo>
                <a:lnTo>
                  <a:pt x="6" y="65"/>
                </a:lnTo>
                <a:lnTo>
                  <a:pt x="142" y="65"/>
                </a:lnTo>
                <a:lnTo>
                  <a:pt x="142" y="0"/>
                </a:lnTo>
                <a:lnTo>
                  <a:pt x="136" y="0"/>
                </a:lnTo>
                <a:lnTo>
                  <a:pt x="13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60" name="Freeform 198">
            <a:extLst>
              <a:ext uri="{FF2B5EF4-FFF2-40B4-BE49-F238E27FC236}">
                <a16:creationId xmlns:a16="http://schemas.microsoft.com/office/drawing/2014/main" id="{44085509-6363-7C0F-4CA1-0D63D3AB68F2}"/>
              </a:ext>
            </a:extLst>
          </p:cNvPr>
          <p:cNvSpPr>
            <a:spLocks/>
          </p:cNvSpPr>
          <p:nvPr/>
        </p:nvSpPr>
        <p:spPr bwMode="auto">
          <a:xfrm>
            <a:off x="4419659" y="3088517"/>
            <a:ext cx="138682" cy="116764"/>
          </a:xfrm>
          <a:custGeom>
            <a:avLst/>
            <a:gdLst>
              <a:gd name="T0" fmla="*/ 0 w 46"/>
              <a:gd name="T1" fmla="*/ 0 h 40"/>
              <a:gd name="T2" fmla="*/ 23 w 46"/>
              <a:gd name="T3" fmla="*/ 40 h 40"/>
              <a:gd name="T4" fmla="*/ 46 w 46"/>
              <a:gd name="T5" fmla="*/ 0 h 40"/>
              <a:gd name="T6" fmla="*/ 0 w 46"/>
              <a:gd name="T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0">
                <a:moveTo>
                  <a:pt x="0" y="0"/>
                </a:moveTo>
                <a:lnTo>
                  <a:pt x="23" y="40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61" name="Freeform 199">
            <a:extLst>
              <a:ext uri="{FF2B5EF4-FFF2-40B4-BE49-F238E27FC236}">
                <a16:creationId xmlns:a16="http://schemas.microsoft.com/office/drawing/2014/main" id="{5ECB8858-CA03-A804-D6F8-AC73F60E547A}"/>
              </a:ext>
            </a:extLst>
          </p:cNvPr>
          <p:cNvSpPr>
            <a:spLocks/>
          </p:cNvSpPr>
          <p:nvPr/>
        </p:nvSpPr>
        <p:spPr bwMode="auto">
          <a:xfrm>
            <a:off x="4889970" y="2811202"/>
            <a:ext cx="1236074" cy="297748"/>
          </a:xfrm>
          <a:custGeom>
            <a:avLst/>
            <a:gdLst>
              <a:gd name="T0" fmla="*/ 0 w 410"/>
              <a:gd name="T1" fmla="*/ 0 h 102"/>
              <a:gd name="T2" fmla="*/ 0 w 410"/>
              <a:gd name="T3" fmla="*/ 65 h 102"/>
              <a:gd name="T4" fmla="*/ 404 w 410"/>
              <a:gd name="T5" fmla="*/ 65 h 102"/>
              <a:gd name="T6" fmla="*/ 404 w 410"/>
              <a:gd name="T7" fmla="*/ 102 h 102"/>
              <a:gd name="T8" fmla="*/ 410 w 410"/>
              <a:gd name="T9" fmla="*/ 102 h 102"/>
              <a:gd name="T10" fmla="*/ 410 w 410"/>
              <a:gd name="T11" fmla="*/ 59 h 102"/>
              <a:gd name="T12" fmla="*/ 6 w 410"/>
              <a:gd name="T13" fmla="*/ 59 h 102"/>
              <a:gd name="T14" fmla="*/ 6 w 410"/>
              <a:gd name="T15" fmla="*/ 0 h 102"/>
              <a:gd name="T16" fmla="*/ 0 w 410"/>
              <a:gd name="T17" fmla="*/ 0 h 102"/>
              <a:gd name="T18" fmla="*/ 0 w 410"/>
              <a:gd name="T19" fmla="*/ 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10" h="102">
                <a:moveTo>
                  <a:pt x="0" y="0"/>
                </a:moveTo>
                <a:lnTo>
                  <a:pt x="0" y="65"/>
                </a:lnTo>
                <a:lnTo>
                  <a:pt x="404" y="65"/>
                </a:lnTo>
                <a:lnTo>
                  <a:pt x="404" y="102"/>
                </a:lnTo>
                <a:lnTo>
                  <a:pt x="410" y="102"/>
                </a:lnTo>
                <a:lnTo>
                  <a:pt x="410" y="59"/>
                </a:lnTo>
                <a:lnTo>
                  <a:pt x="6" y="59"/>
                </a:lnTo>
                <a:lnTo>
                  <a:pt x="6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62" name="Freeform 200">
            <a:extLst>
              <a:ext uri="{FF2B5EF4-FFF2-40B4-BE49-F238E27FC236}">
                <a16:creationId xmlns:a16="http://schemas.microsoft.com/office/drawing/2014/main" id="{37255E8F-7955-B19E-5B41-52AEA7F77EDF}"/>
              </a:ext>
            </a:extLst>
          </p:cNvPr>
          <p:cNvSpPr>
            <a:spLocks/>
          </p:cNvSpPr>
          <p:nvPr/>
        </p:nvSpPr>
        <p:spPr bwMode="auto">
          <a:xfrm>
            <a:off x="6047659" y="3088517"/>
            <a:ext cx="138682" cy="116764"/>
          </a:xfrm>
          <a:custGeom>
            <a:avLst/>
            <a:gdLst>
              <a:gd name="T0" fmla="*/ 0 w 46"/>
              <a:gd name="T1" fmla="*/ 0 h 40"/>
              <a:gd name="T2" fmla="*/ 23 w 46"/>
              <a:gd name="T3" fmla="*/ 40 h 40"/>
              <a:gd name="T4" fmla="*/ 46 w 46"/>
              <a:gd name="T5" fmla="*/ 0 h 40"/>
              <a:gd name="T6" fmla="*/ 0 w 46"/>
              <a:gd name="T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0">
                <a:moveTo>
                  <a:pt x="0" y="0"/>
                </a:moveTo>
                <a:lnTo>
                  <a:pt x="23" y="40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63" name="Freeform 201">
            <a:extLst>
              <a:ext uri="{FF2B5EF4-FFF2-40B4-BE49-F238E27FC236}">
                <a16:creationId xmlns:a16="http://schemas.microsoft.com/office/drawing/2014/main" id="{2E6B4325-4183-96D9-D1F3-2B59D007F36C}"/>
              </a:ext>
            </a:extLst>
          </p:cNvPr>
          <p:cNvSpPr>
            <a:spLocks/>
          </p:cNvSpPr>
          <p:nvPr/>
        </p:nvSpPr>
        <p:spPr bwMode="auto">
          <a:xfrm>
            <a:off x="4889970" y="2811202"/>
            <a:ext cx="446193" cy="297748"/>
          </a:xfrm>
          <a:custGeom>
            <a:avLst/>
            <a:gdLst>
              <a:gd name="T0" fmla="*/ 0 w 148"/>
              <a:gd name="T1" fmla="*/ 0 h 102"/>
              <a:gd name="T2" fmla="*/ 0 w 148"/>
              <a:gd name="T3" fmla="*/ 65 h 102"/>
              <a:gd name="T4" fmla="*/ 142 w 148"/>
              <a:gd name="T5" fmla="*/ 65 h 102"/>
              <a:gd name="T6" fmla="*/ 142 w 148"/>
              <a:gd name="T7" fmla="*/ 102 h 102"/>
              <a:gd name="T8" fmla="*/ 148 w 148"/>
              <a:gd name="T9" fmla="*/ 102 h 102"/>
              <a:gd name="T10" fmla="*/ 148 w 148"/>
              <a:gd name="T11" fmla="*/ 59 h 102"/>
              <a:gd name="T12" fmla="*/ 6 w 148"/>
              <a:gd name="T13" fmla="*/ 59 h 102"/>
              <a:gd name="T14" fmla="*/ 6 w 148"/>
              <a:gd name="T15" fmla="*/ 0 h 102"/>
              <a:gd name="T16" fmla="*/ 0 w 148"/>
              <a:gd name="T17" fmla="*/ 0 h 102"/>
              <a:gd name="T18" fmla="*/ 0 w 148"/>
              <a:gd name="T19" fmla="*/ 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8" h="102">
                <a:moveTo>
                  <a:pt x="0" y="0"/>
                </a:moveTo>
                <a:lnTo>
                  <a:pt x="0" y="65"/>
                </a:lnTo>
                <a:lnTo>
                  <a:pt x="142" y="65"/>
                </a:lnTo>
                <a:lnTo>
                  <a:pt x="142" y="102"/>
                </a:lnTo>
                <a:lnTo>
                  <a:pt x="148" y="102"/>
                </a:lnTo>
                <a:lnTo>
                  <a:pt x="148" y="59"/>
                </a:lnTo>
                <a:lnTo>
                  <a:pt x="6" y="59"/>
                </a:lnTo>
                <a:lnTo>
                  <a:pt x="6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64" name="Freeform 202">
            <a:extLst>
              <a:ext uri="{FF2B5EF4-FFF2-40B4-BE49-F238E27FC236}">
                <a16:creationId xmlns:a16="http://schemas.microsoft.com/office/drawing/2014/main" id="{42FBA352-01C9-4CE2-42C5-C389384C63EA}"/>
              </a:ext>
            </a:extLst>
          </p:cNvPr>
          <p:cNvSpPr>
            <a:spLocks/>
          </p:cNvSpPr>
          <p:nvPr/>
        </p:nvSpPr>
        <p:spPr bwMode="auto">
          <a:xfrm>
            <a:off x="5257777" y="3088517"/>
            <a:ext cx="138682" cy="116764"/>
          </a:xfrm>
          <a:custGeom>
            <a:avLst/>
            <a:gdLst>
              <a:gd name="T0" fmla="*/ 0 w 46"/>
              <a:gd name="T1" fmla="*/ 0 h 40"/>
              <a:gd name="T2" fmla="*/ 23 w 46"/>
              <a:gd name="T3" fmla="*/ 40 h 40"/>
              <a:gd name="T4" fmla="*/ 46 w 46"/>
              <a:gd name="T5" fmla="*/ 0 h 40"/>
              <a:gd name="T6" fmla="*/ 0 w 46"/>
              <a:gd name="T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0">
                <a:moveTo>
                  <a:pt x="0" y="0"/>
                </a:moveTo>
                <a:lnTo>
                  <a:pt x="23" y="40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65" name="Rectangle 203">
            <a:extLst>
              <a:ext uri="{FF2B5EF4-FFF2-40B4-BE49-F238E27FC236}">
                <a16:creationId xmlns:a16="http://schemas.microsoft.com/office/drawing/2014/main" id="{B89681E0-D131-70AF-9E04-DB77F12850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7126" y="2288686"/>
            <a:ext cx="3201734" cy="52251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66" name="Freeform 204">
            <a:extLst>
              <a:ext uri="{FF2B5EF4-FFF2-40B4-BE49-F238E27FC236}">
                <a16:creationId xmlns:a16="http://schemas.microsoft.com/office/drawing/2014/main" id="{36203E11-A978-C09C-CA44-730799F18977}"/>
              </a:ext>
            </a:extLst>
          </p:cNvPr>
          <p:cNvSpPr>
            <a:spLocks/>
          </p:cNvSpPr>
          <p:nvPr/>
        </p:nvSpPr>
        <p:spPr bwMode="auto">
          <a:xfrm>
            <a:off x="7558080" y="2279927"/>
            <a:ext cx="3219823" cy="540033"/>
          </a:xfrm>
          <a:custGeom>
            <a:avLst/>
            <a:gdLst>
              <a:gd name="T0" fmla="*/ 3 w 1068"/>
              <a:gd name="T1" fmla="*/ 3 h 185"/>
              <a:gd name="T2" fmla="*/ 3 w 1068"/>
              <a:gd name="T3" fmla="*/ 6 h 185"/>
              <a:gd name="T4" fmla="*/ 1062 w 1068"/>
              <a:gd name="T5" fmla="*/ 6 h 185"/>
              <a:gd name="T6" fmla="*/ 1062 w 1068"/>
              <a:gd name="T7" fmla="*/ 180 h 185"/>
              <a:gd name="T8" fmla="*/ 5 w 1068"/>
              <a:gd name="T9" fmla="*/ 180 h 185"/>
              <a:gd name="T10" fmla="*/ 5 w 1068"/>
              <a:gd name="T11" fmla="*/ 3 h 185"/>
              <a:gd name="T12" fmla="*/ 3 w 1068"/>
              <a:gd name="T13" fmla="*/ 3 h 185"/>
              <a:gd name="T14" fmla="*/ 3 w 1068"/>
              <a:gd name="T15" fmla="*/ 6 h 185"/>
              <a:gd name="T16" fmla="*/ 3 w 1068"/>
              <a:gd name="T17" fmla="*/ 3 h 185"/>
              <a:gd name="T18" fmla="*/ 0 w 1068"/>
              <a:gd name="T19" fmla="*/ 3 h 185"/>
              <a:gd name="T20" fmla="*/ 0 w 1068"/>
              <a:gd name="T21" fmla="*/ 185 h 185"/>
              <a:gd name="T22" fmla="*/ 1068 w 1068"/>
              <a:gd name="T23" fmla="*/ 185 h 185"/>
              <a:gd name="T24" fmla="*/ 1068 w 1068"/>
              <a:gd name="T25" fmla="*/ 0 h 185"/>
              <a:gd name="T26" fmla="*/ 0 w 1068"/>
              <a:gd name="T27" fmla="*/ 0 h 185"/>
              <a:gd name="T28" fmla="*/ 0 w 1068"/>
              <a:gd name="T29" fmla="*/ 3 h 185"/>
              <a:gd name="T30" fmla="*/ 3 w 1068"/>
              <a:gd name="T31" fmla="*/ 3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68" h="185">
                <a:moveTo>
                  <a:pt x="3" y="3"/>
                </a:moveTo>
                <a:lnTo>
                  <a:pt x="3" y="6"/>
                </a:lnTo>
                <a:lnTo>
                  <a:pt x="1062" y="6"/>
                </a:lnTo>
                <a:lnTo>
                  <a:pt x="1062" y="180"/>
                </a:lnTo>
                <a:lnTo>
                  <a:pt x="5" y="180"/>
                </a:lnTo>
                <a:lnTo>
                  <a:pt x="5" y="3"/>
                </a:lnTo>
                <a:lnTo>
                  <a:pt x="3" y="3"/>
                </a:lnTo>
                <a:lnTo>
                  <a:pt x="3" y="6"/>
                </a:lnTo>
                <a:lnTo>
                  <a:pt x="3" y="3"/>
                </a:lnTo>
                <a:lnTo>
                  <a:pt x="0" y="3"/>
                </a:lnTo>
                <a:lnTo>
                  <a:pt x="0" y="185"/>
                </a:lnTo>
                <a:lnTo>
                  <a:pt x="1068" y="185"/>
                </a:lnTo>
                <a:lnTo>
                  <a:pt x="1068" y="0"/>
                </a:lnTo>
                <a:lnTo>
                  <a:pt x="0" y="0"/>
                </a:lnTo>
                <a:lnTo>
                  <a:pt x="0" y="3"/>
                </a:lnTo>
                <a:lnTo>
                  <a:pt x="3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67" name="Rectangle 206">
            <a:extLst>
              <a:ext uri="{FF2B5EF4-FFF2-40B4-BE49-F238E27FC236}">
                <a16:creationId xmlns:a16="http://schemas.microsoft.com/office/drawing/2014/main" id="{6FA28705-FE58-77E1-A648-6EEDE5481A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49444" y="2370420"/>
            <a:ext cx="801501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Just romantic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8" name="Rectangle 207">
            <a:extLst>
              <a:ext uri="{FF2B5EF4-FFF2-40B4-BE49-F238E27FC236}">
                <a16:creationId xmlns:a16="http://schemas.microsoft.com/office/drawing/2014/main" id="{80053761-F7BC-D1FA-E1D6-D58F7BB9ED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8770" y="2571839"/>
            <a:ext cx="1336904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(Alloromantic asexual)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9" name="Freeform 208">
            <a:extLst>
              <a:ext uri="{FF2B5EF4-FFF2-40B4-BE49-F238E27FC236}">
                <a16:creationId xmlns:a16="http://schemas.microsoft.com/office/drawing/2014/main" id="{3992DBC7-C0AB-B60B-B0AE-7BC9A0F77F76}"/>
              </a:ext>
            </a:extLst>
          </p:cNvPr>
          <p:cNvSpPr>
            <a:spLocks/>
          </p:cNvSpPr>
          <p:nvPr/>
        </p:nvSpPr>
        <p:spPr bwMode="auto">
          <a:xfrm>
            <a:off x="6575251" y="3088517"/>
            <a:ext cx="856208" cy="440784"/>
          </a:xfrm>
          <a:custGeom>
            <a:avLst/>
            <a:gdLst>
              <a:gd name="T0" fmla="*/ 182 w 198"/>
              <a:gd name="T1" fmla="*/ 105 h 105"/>
              <a:gd name="T2" fmla="*/ 16 w 198"/>
              <a:gd name="T3" fmla="*/ 105 h 105"/>
              <a:gd name="T4" fmla="*/ 0 w 198"/>
              <a:gd name="T5" fmla="*/ 89 h 105"/>
              <a:gd name="T6" fmla="*/ 0 w 198"/>
              <a:gd name="T7" fmla="*/ 16 h 105"/>
              <a:gd name="T8" fmla="*/ 16 w 198"/>
              <a:gd name="T9" fmla="*/ 0 h 105"/>
              <a:gd name="T10" fmla="*/ 182 w 198"/>
              <a:gd name="T11" fmla="*/ 0 h 105"/>
              <a:gd name="T12" fmla="*/ 198 w 198"/>
              <a:gd name="T13" fmla="*/ 16 h 105"/>
              <a:gd name="T14" fmla="*/ 198 w 198"/>
              <a:gd name="T15" fmla="*/ 89 h 105"/>
              <a:gd name="T16" fmla="*/ 182 w 198"/>
              <a:gd name="T17" fmla="*/ 105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8" h="105">
                <a:moveTo>
                  <a:pt x="182" y="105"/>
                </a:moveTo>
                <a:cubicBezTo>
                  <a:pt x="16" y="105"/>
                  <a:pt x="16" y="105"/>
                  <a:pt x="16" y="105"/>
                </a:cubicBezTo>
                <a:cubicBezTo>
                  <a:pt x="7" y="105"/>
                  <a:pt x="0" y="98"/>
                  <a:pt x="0" y="89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8"/>
                  <a:pt x="7" y="0"/>
                  <a:pt x="16" y="0"/>
                </a:cubicBezTo>
                <a:cubicBezTo>
                  <a:pt x="182" y="0"/>
                  <a:pt x="182" y="0"/>
                  <a:pt x="182" y="0"/>
                </a:cubicBezTo>
                <a:cubicBezTo>
                  <a:pt x="191" y="0"/>
                  <a:pt x="198" y="8"/>
                  <a:pt x="198" y="16"/>
                </a:cubicBezTo>
                <a:cubicBezTo>
                  <a:pt x="198" y="89"/>
                  <a:pt x="198" y="89"/>
                  <a:pt x="198" y="89"/>
                </a:cubicBezTo>
                <a:cubicBezTo>
                  <a:pt x="198" y="98"/>
                  <a:pt x="191" y="105"/>
                  <a:pt x="182" y="105"/>
                </a:cubicBezTo>
                <a:close/>
              </a:path>
            </a:pathLst>
          </a:custGeom>
          <a:solidFill>
            <a:srgbClr val="FFE6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70" name="Freeform 209">
            <a:extLst>
              <a:ext uri="{FF2B5EF4-FFF2-40B4-BE49-F238E27FC236}">
                <a16:creationId xmlns:a16="http://schemas.microsoft.com/office/drawing/2014/main" id="{DA32F15D-709A-7C83-B7D3-88C59BA749A1}"/>
              </a:ext>
            </a:extLst>
          </p:cNvPr>
          <p:cNvSpPr>
            <a:spLocks/>
          </p:cNvSpPr>
          <p:nvPr/>
        </p:nvSpPr>
        <p:spPr bwMode="auto">
          <a:xfrm>
            <a:off x="6566207" y="3079761"/>
            <a:ext cx="874296" cy="458299"/>
          </a:xfrm>
          <a:custGeom>
            <a:avLst/>
            <a:gdLst>
              <a:gd name="T0" fmla="*/ 184 w 202"/>
              <a:gd name="T1" fmla="*/ 107 h 109"/>
              <a:gd name="T2" fmla="*/ 184 w 202"/>
              <a:gd name="T3" fmla="*/ 105 h 109"/>
              <a:gd name="T4" fmla="*/ 18 w 202"/>
              <a:gd name="T5" fmla="*/ 105 h 109"/>
              <a:gd name="T6" fmla="*/ 8 w 202"/>
              <a:gd name="T7" fmla="*/ 101 h 109"/>
              <a:gd name="T8" fmla="*/ 4 w 202"/>
              <a:gd name="T9" fmla="*/ 91 h 109"/>
              <a:gd name="T10" fmla="*/ 4 w 202"/>
              <a:gd name="T11" fmla="*/ 18 h 109"/>
              <a:gd name="T12" fmla="*/ 8 w 202"/>
              <a:gd name="T13" fmla="*/ 9 h 109"/>
              <a:gd name="T14" fmla="*/ 18 w 202"/>
              <a:gd name="T15" fmla="*/ 4 h 109"/>
              <a:gd name="T16" fmla="*/ 184 w 202"/>
              <a:gd name="T17" fmla="*/ 4 h 109"/>
              <a:gd name="T18" fmla="*/ 194 w 202"/>
              <a:gd name="T19" fmla="*/ 9 h 109"/>
              <a:gd name="T20" fmla="*/ 198 w 202"/>
              <a:gd name="T21" fmla="*/ 18 h 109"/>
              <a:gd name="T22" fmla="*/ 198 w 202"/>
              <a:gd name="T23" fmla="*/ 91 h 109"/>
              <a:gd name="T24" fmla="*/ 194 w 202"/>
              <a:gd name="T25" fmla="*/ 101 h 109"/>
              <a:gd name="T26" fmla="*/ 184 w 202"/>
              <a:gd name="T27" fmla="*/ 105 h 109"/>
              <a:gd name="T28" fmla="*/ 184 w 202"/>
              <a:gd name="T29" fmla="*/ 107 h 109"/>
              <a:gd name="T30" fmla="*/ 184 w 202"/>
              <a:gd name="T31" fmla="*/ 109 h 109"/>
              <a:gd name="T32" fmla="*/ 202 w 202"/>
              <a:gd name="T33" fmla="*/ 91 h 109"/>
              <a:gd name="T34" fmla="*/ 202 w 202"/>
              <a:gd name="T35" fmla="*/ 18 h 109"/>
              <a:gd name="T36" fmla="*/ 184 w 202"/>
              <a:gd name="T37" fmla="*/ 0 h 109"/>
              <a:gd name="T38" fmla="*/ 18 w 202"/>
              <a:gd name="T39" fmla="*/ 0 h 109"/>
              <a:gd name="T40" fmla="*/ 0 w 202"/>
              <a:gd name="T41" fmla="*/ 18 h 109"/>
              <a:gd name="T42" fmla="*/ 0 w 202"/>
              <a:gd name="T43" fmla="*/ 91 h 109"/>
              <a:gd name="T44" fmla="*/ 18 w 202"/>
              <a:gd name="T45" fmla="*/ 109 h 109"/>
              <a:gd name="T46" fmla="*/ 184 w 202"/>
              <a:gd name="T47" fmla="*/ 109 h 109"/>
              <a:gd name="T48" fmla="*/ 184 w 202"/>
              <a:gd name="T49" fmla="*/ 107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02" h="109">
                <a:moveTo>
                  <a:pt x="184" y="107"/>
                </a:moveTo>
                <a:cubicBezTo>
                  <a:pt x="184" y="105"/>
                  <a:pt x="184" y="105"/>
                  <a:pt x="184" y="105"/>
                </a:cubicBezTo>
                <a:cubicBezTo>
                  <a:pt x="18" y="105"/>
                  <a:pt x="18" y="105"/>
                  <a:pt x="18" y="105"/>
                </a:cubicBezTo>
                <a:cubicBezTo>
                  <a:pt x="14" y="105"/>
                  <a:pt x="11" y="103"/>
                  <a:pt x="8" y="101"/>
                </a:cubicBezTo>
                <a:cubicBezTo>
                  <a:pt x="6" y="98"/>
                  <a:pt x="4" y="95"/>
                  <a:pt x="4" y="91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5"/>
                  <a:pt x="6" y="11"/>
                  <a:pt x="8" y="9"/>
                </a:cubicBezTo>
                <a:cubicBezTo>
                  <a:pt x="11" y="6"/>
                  <a:pt x="14" y="4"/>
                  <a:pt x="18" y="4"/>
                </a:cubicBezTo>
                <a:cubicBezTo>
                  <a:pt x="184" y="4"/>
                  <a:pt x="184" y="4"/>
                  <a:pt x="184" y="4"/>
                </a:cubicBezTo>
                <a:cubicBezTo>
                  <a:pt x="188" y="4"/>
                  <a:pt x="192" y="6"/>
                  <a:pt x="194" y="9"/>
                </a:cubicBezTo>
                <a:cubicBezTo>
                  <a:pt x="197" y="11"/>
                  <a:pt x="198" y="15"/>
                  <a:pt x="198" y="18"/>
                </a:cubicBezTo>
                <a:cubicBezTo>
                  <a:pt x="198" y="91"/>
                  <a:pt x="198" y="91"/>
                  <a:pt x="198" y="91"/>
                </a:cubicBezTo>
                <a:cubicBezTo>
                  <a:pt x="198" y="95"/>
                  <a:pt x="197" y="98"/>
                  <a:pt x="194" y="101"/>
                </a:cubicBezTo>
                <a:cubicBezTo>
                  <a:pt x="192" y="103"/>
                  <a:pt x="188" y="105"/>
                  <a:pt x="184" y="105"/>
                </a:cubicBezTo>
                <a:cubicBezTo>
                  <a:pt x="184" y="107"/>
                  <a:pt x="184" y="107"/>
                  <a:pt x="184" y="107"/>
                </a:cubicBezTo>
                <a:cubicBezTo>
                  <a:pt x="184" y="109"/>
                  <a:pt x="184" y="109"/>
                  <a:pt x="184" y="109"/>
                </a:cubicBezTo>
                <a:cubicBezTo>
                  <a:pt x="194" y="109"/>
                  <a:pt x="202" y="101"/>
                  <a:pt x="202" y="91"/>
                </a:cubicBezTo>
                <a:cubicBezTo>
                  <a:pt x="202" y="18"/>
                  <a:pt x="202" y="18"/>
                  <a:pt x="202" y="18"/>
                </a:cubicBezTo>
                <a:cubicBezTo>
                  <a:pt x="202" y="9"/>
                  <a:pt x="194" y="0"/>
                  <a:pt x="184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9"/>
                  <a:pt x="0" y="18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101"/>
                  <a:pt x="8" y="109"/>
                  <a:pt x="18" y="109"/>
                </a:cubicBezTo>
                <a:cubicBezTo>
                  <a:pt x="184" y="109"/>
                  <a:pt x="184" y="109"/>
                  <a:pt x="184" y="109"/>
                </a:cubicBezTo>
                <a:lnTo>
                  <a:pt x="184" y="107"/>
                </a:lnTo>
                <a:close/>
              </a:path>
            </a:pathLst>
          </a:custGeom>
          <a:solidFill>
            <a:srgbClr val="D79B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71" name="Rectangle 210">
            <a:extLst>
              <a:ext uri="{FF2B5EF4-FFF2-40B4-BE49-F238E27FC236}">
                <a16:creationId xmlns:a16="http://schemas.microsoft.com/office/drawing/2014/main" id="{D4480B6C-6CB7-4E27-D47D-8B0EFF1ED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8461" y="3123546"/>
            <a:ext cx="607539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Aromantic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2" name="Rectangle 211">
            <a:extLst>
              <a:ext uri="{FF2B5EF4-FFF2-40B4-BE49-F238E27FC236}">
                <a16:creationId xmlns:a16="http://schemas.microsoft.com/office/drawing/2014/main" id="{9E29ED25-6AA7-3F0B-F37A-EA038CA81B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1932" y="3304530"/>
            <a:ext cx="466474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asexual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3" name="Rectangle 212">
            <a:extLst>
              <a:ext uri="{FF2B5EF4-FFF2-40B4-BE49-F238E27FC236}">
                <a16:creationId xmlns:a16="http://schemas.microsoft.com/office/drawing/2014/main" id="{E21897BD-4264-917D-47DE-8C6EB001F9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4311" y="2811204"/>
            <a:ext cx="18089" cy="163469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74" name="Freeform 213">
            <a:extLst>
              <a:ext uri="{FF2B5EF4-FFF2-40B4-BE49-F238E27FC236}">
                <a16:creationId xmlns:a16="http://schemas.microsoft.com/office/drawing/2014/main" id="{5373A985-C3EF-18B0-C911-27717C72C0B8}"/>
              </a:ext>
            </a:extLst>
          </p:cNvPr>
          <p:cNvSpPr>
            <a:spLocks/>
          </p:cNvSpPr>
          <p:nvPr/>
        </p:nvSpPr>
        <p:spPr bwMode="auto">
          <a:xfrm>
            <a:off x="6994311" y="2811204"/>
            <a:ext cx="18089" cy="163469"/>
          </a:xfrm>
          <a:custGeom>
            <a:avLst/>
            <a:gdLst>
              <a:gd name="T0" fmla="*/ 0 w 6"/>
              <a:gd name="T1" fmla="*/ 0 h 56"/>
              <a:gd name="T2" fmla="*/ 0 w 6"/>
              <a:gd name="T3" fmla="*/ 56 h 56"/>
              <a:gd name="T4" fmla="*/ 6 w 6"/>
              <a:gd name="T5" fmla="*/ 56 h 56"/>
              <a:gd name="T6" fmla="*/ 6 w 6"/>
              <a:gd name="T7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56">
                <a:moveTo>
                  <a:pt x="0" y="0"/>
                </a:moveTo>
                <a:lnTo>
                  <a:pt x="0" y="56"/>
                </a:lnTo>
                <a:lnTo>
                  <a:pt x="6" y="56"/>
                </a:lnTo>
                <a:lnTo>
                  <a:pt x="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75" name="Freeform 214">
            <a:extLst>
              <a:ext uri="{FF2B5EF4-FFF2-40B4-BE49-F238E27FC236}">
                <a16:creationId xmlns:a16="http://schemas.microsoft.com/office/drawing/2014/main" id="{6582C1E7-32C3-69C6-A3C8-EADF5FEA904E}"/>
              </a:ext>
            </a:extLst>
          </p:cNvPr>
          <p:cNvSpPr>
            <a:spLocks/>
          </p:cNvSpPr>
          <p:nvPr/>
        </p:nvSpPr>
        <p:spPr bwMode="auto">
          <a:xfrm>
            <a:off x="6934015" y="2954239"/>
            <a:ext cx="138682" cy="116764"/>
          </a:xfrm>
          <a:custGeom>
            <a:avLst/>
            <a:gdLst>
              <a:gd name="T0" fmla="*/ 0 w 46"/>
              <a:gd name="T1" fmla="*/ 0 h 40"/>
              <a:gd name="T2" fmla="*/ 23 w 46"/>
              <a:gd name="T3" fmla="*/ 40 h 40"/>
              <a:gd name="T4" fmla="*/ 46 w 46"/>
              <a:gd name="T5" fmla="*/ 0 h 40"/>
              <a:gd name="T6" fmla="*/ 0 w 46"/>
              <a:gd name="T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0">
                <a:moveTo>
                  <a:pt x="0" y="0"/>
                </a:moveTo>
                <a:lnTo>
                  <a:pt x="23" y="40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76" name="Freeform 215">
            <a:extLst>
              <a:ext uri="{FF2B5EF4-FFF2-40B4-BE49-F238E27FC236}">
                <a16:creationId xmlns:a16="http://schemas.microsoft.com/office/drawing/2014/main" id="{82676D8F-5B87-46EF-A303-A41A94483C06}"/>
              </a:ext>
            </a:extLst>
          </p:cNvPr>
          <p:cNvSpPr>
            <a:spLocks/>
          </p:cNvSpPr>
          <p:nvPr/>
        </p:nvSpPr>
        <p:spPr bwMode="auto">
          <a:xfrm>
            <a:off x="7567126" y="4238640"/>
            <a:ext cx="711496" cy="767723"/>
          </a:xfrm>
          <a:custGeom>
            <a:avLst/>
            <a:gdLst>
              <a:gd name="T0" fmla="*/ 139 w 165"/>
              <a:gd name="T1" fmla="*/ 183 h 183"/>
              <a:gd name="T2" fmla="*/ 26 w 165"/>
              <a:gd name="T3" fmla="*/ 183 h 183"/>
              <a:gd name="T4" fmla="*/ 0 w 165"/>
              <a:gd name="T5" fmla="*/ 157 h 183"/>
              <a:gd name="T6" fmla="*/ 0 w 165"/>
              <a:gd name="T7" fmla="*/ 26 h 183"/>
              <a:gd name="T8" fmla="*/ 26 w 165"/>
              <a:gd name="T9" fmla="*/ 0 h 183"/>
              <a:gd name="T10" fmla="*/ 139 w 165"/>
              <a:gd name="T11" fmla="*/ 0 h 183"/>
              <a:gd name="T12" fmla="*/ 165 w 165"/>
              <a:gd name="T13" fmla="*/ 26 h 183"/>
              <a:gd name="T14" fmla="*/ 165 w 165"/>
              <a:gd name="T15" fmla="*/ 157 h 183"/>
              <a:gd name="T16" fmla="*/ 139 w 165"/>
              <a:gd name="T17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5" h="183">
                <a:moveTo>
                  <a:pt x="139" y="183"/>
                </a:moveTo>
                <a:cubicBezTo>
                  <a:pt x="26" y="183"/>
                  <a:pt x="26" y="183"/>
                  <a:pt x="26" y="183"/>
                </a:cubicBezTo>
                <a:cubicBezTo>
                  <a:pt x="12" y="183"/>
                  <a:pt x="0" y="171"/>
                  <a:pt x="0" y="157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1"/>
                  <a:pt x="12" y="0"/>
                  <a:pt x="26" y="0"/>
                </a:cubicBezTo>
                <a:cubicBezTo>
                  <a:pt x="139" y="0"/>
                  <a:pt x="139" y="0"/>
                  <a:pt x="139" y="0"/>
                </a:cubicBezTo>
                <a:cubicBezTo>
                  <a:pt x="153" y="0"/>
                  <a:pt x="165" y="11"/>
                  <a:pt x="165" y="26"/>
                </a:cubicBezTo>
                <a:cubicBezTo>
                  <a:pt x="165" y="157"/>
                  <a:pt x="165" y="157"/>
                  <a:pt x="165" y="157"/>
                </a:cubicBezTo>
                <a:cubicBezTo>
                  <a:pt x="165" y="171"/>
                  <a:pt x="153" y="183"/>
                  <a:pt x="139" y="183"/>
                </a:cubicBezTo>
                <a:close/>
              </a:path>
            </a:pathLst>
          </a:custGeom>
          <a:solidFill>
            <a:srgbClr val="D7E0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77" name="Freeform 216">
            <a:extLst>
              <a:ext uri="{FF2B5EF4-FFF2-40B4-BE49-F238E27FC236}">
                <a16:creationId xmlns:a16="http://schemas.microsoft.com/office/drawing/2014/main" id="{BC2F1D85-A0CE-14C4-0912-ADB1C00939CE}"/>
              </a:ext>
            </a:extLst>
          </p:cNvPr>
          <p:cNvSpPr>
            <a:spLocks/>
          </p:cNvSpPr>
          <p:nvPr/>
        </p:nvSpPr>
        <p:spPr bwMode="auto">
          <a:xfrm>
            <a:off x="7558080" y="4232802"/>
            <a:ext cx="729585" cy="782317"/>
          </a:xfrm>
          <a:custGeom>
            <a:avLst/>
            <a:gdLst>
              <a:gd name="T0" fmla="*/ 141 w 169"/>
              <a:gd name="T1" fmla="*/ 185 h 187"/>
              <a:gd name="T2" fmla="*/ 141 w 169"/>
              <a:gd name="T3" fmla="*/ 183 h 187"/>
              <a:gd name="T4" fmla="*/ 28 w 169"/>
              <a:gd name="T5" fmla="*/ 183 h 187"/>
              <a:gd name="T6" fmla="*/ 11 w 169"/>
              <a:gd name="T7" fmla="*/ 176 h 187"/>
              <a:gd name="T8" fmla="*/ 4 w 169"/>
              <a:gd name="T9" fmla="*/ 159 h 187"/>
              <a:gd name="T10" fmla="*/ 4 w 169"/>
              <a:gd name="T11" fmla="*/ 28 h 187"/>
              <a:gd name="T12" fmla="*/ 11 w 169"/>
              <a:gd name="T13" fmla="*/ 11 h 187"/>
              <a:gd name="T14" fmla="*/ 28 w 169"/>
              <a:gd name="T15" fmla="*/ 4 h 187"/>
              <a:gd name="T16" fmla="*/ 141 w 169"/>
              <a:gd name="T17" fmla="*/ 4 h 187"/>
              <a:gd name="T18" fmla="*/ 158 w 169"/>
              <a:gd name="T19" fmla="*/ 11 h 187"/>
              <a:gd name="T20" fmla="*/ 165 w 169"/>
              <a:gd name="T21" fmla="*/ 28 h 187"/>
              <a:gd name="T22" fmla="*/ 165 w 169"/>
              <a:gd name="T23" fmla="*/ 159 h 187"/>
              <a:gd name="T24" fmla="*/ 158 w 169"/>
              <a:gd name="T25" fmla="*/ 176 h 187"/>
              <a:gd name="T26" fmla="*/ 141 w 169"/>
              <a:gd name="T27" fmla="*/ 183 h 187"/>
              <a:gd name="T28" fmla="*/ 141 w 169"/>
              <a:gd name="T29" fmla="*/ 185 h 187"/>
              <a:gd name="T30" fmla="*/ 141 w 169"/>
              <a:gd name="T31" fmla="*/ 187 h 187"/>
              <a:gd name="T32" fmla="*/ 169 w 169"/>
              <a:gd name="T33" fmla="*/ 159 h 187"/>
              <a:gd name="T34" fmla="*/ 169 w 169"/>
              <a:gd name="T35" fmla="*/ 28 h 187"/>
              <a:gd name="T36" fmla="*/ 141 w 169"/>
              <a:gd name="T37" fmla="*/ 0 h 187"/>
              <a:gd name="T38" fmla="*/ 28 w 169"/>
              <a:gd name="T39" fmla="*/ 0 h 187"/>
              <a:gd name="T40" fmla="*/ 0 w 169"/>
              <a:gd name="T41" fmla="*/ 28 h 187"/>
              <a:gd name="T42" fmla="*/ 0 w 169"/>
              <a:gd name="T43" fmla="*/ 159 h 187"/>
              <a:gd name="T44" fmla="*/ 28 w 169"/>
              <a:gd name="T45" fmla="*/ 187 h 187"/>
              <a:gd name="T46" fmla="*/ 141 w 169"/>
              <a:gd name="T47" fmla="*/ 187 h 187"/>
              <a:gd name="T48" fmla="*/ 141 w 169"/>
              <a:gd name="T49" fmla="*/ 185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9" h="187">
                <a:moveTo>
                  <a:pt x="141" y="185"/>
                </a:moveTo>
                <a:cubicBezTo>
                  <a:pt x="141" y="183"/>
                  <a:pt x="141" y="183"/>
                  <a:pt x="141" y="183"/>
                </a:cubicBezTo>
                <a:cubicBezTo>
                  <a:pt x="28" y="183"/>
                  <a:pt x="28" y="183"/>
                  <a:pt x="28" y="183"/>
                </a:cubicBezTo>
                <a:cubicBezTo>
                  <a:pt x="21" y="183"/>
                  <a:pt x="15" y="180"/>
                  <a:pt x="11" y="176"/>
                </a:cubicBezTo>
                <a:cubicBezTo>
                  <a:pt x="7" y="172"/>
                  <a:pt x="4" y="166"/>
                  <a:pt x="4" y="159"/>
                </a:cubicBezTo>
                <a:cubicBezTo>
                  <a:pt x="4" y="28"/>
                  <a:pt x="4" y="28"/>
                  <a:pt x="4" y="28"/>
                </a:cubicBezTo>
                <a:cubicBezTo>
                  <a:pt x="4" y="21"/>
                  <a:pt x="7" y="15"/>
                  <a:pt x="11" y="11"/>
                </a:cubicBezTo>
                <a:cubicBezTo>
                  <a:pt x="15" y="6"/>
                  <a:pt x="21" y="4"/>
                  <a:pt x="28" y="4"/>
                </a:cubicBezTo>
                <a:cubicBezTo>
                  <a:pt x="141" y="4"/>
                  <a:pt x="141" y="4"/>
                  <a:pt x="141" y="4"/>
                </a:cubicBezTo>
                <a:cubicBezTo>
                  <a:pt x="147" y="4"/>
                  <a:pt x="153" y="6"/>
                  <a:pt x="158" y="11"/>
                </a:cubicBezTo>
                <a:cubicBezTo>
                  <a:pt x="162" y="15"/>
                  <a:pt x="165" y="21"/>
                  <a:pt x="165" y="28"/>
                </a:cubicBezTo>
                <a:cubicBezTo>
                  <a:pt x="165" y="159"/>
                  <a:pt x="165" y="159"/>
                  <a:pt x="165" y="159"/>
                </a:cubicBezTo>
                <a:cubicBezTo>
                  <a:pt x="165" y="166"/>
                  <a:pt x="162" y="172"/>
                  <a:pt x="158" y="176"/>
                </a:cubicBezTo>
                <a:cubicBezTo>
                  <a:pt x="153" y="180"/>
                  <a:pt x="147" y="183"/>
                  <a:pt x="141" y="183"/>
                </a:cubicBezTo>
                <a:cubicBezTo>
                  <a:pt x="141" y="185"/>
                  <a:pt x="141" y="185"/>
                  <a:pt x="141" y="185"/>
                </a:cubicBezTo>
                <a:cubicBezTo>
                  <a:pt x="141" y="187"/>
                  <a:pt x="141" y="187"/>
                  <a:pt x="141" y="187"/>
                </a:cubicBezTo>
                <a:cubicBezTo>
                  <a:pt x="156" y="187"/>
                  <a:pt x="169" y="174"/>
                  <a:pt x="169" y="159"/>
                </a:cubicBezTo>
                <a:cubicBezTo>
                  <a:pt x="169" y="28"/>
                  <a:pt x="169" y="28"/>
                  <a:pt x="169" y="28"/>
                </a:cubicBezTo>
                <a:cubicBezTo>
                  <a:pt x="169" y="12"/>
                  <a:pt x="156" y="0"/>
                  <a:pt x="141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13" y="0"/>
                  <a:pt x="0" y="12"/>
                  <a:pt x="0" y="28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74"/>
                  <a:pt x="13" y="187"/>
                  <a:pt x="28" y="187"/>
                </a:cubicBezTo>
                <a:cubicBezTo>
                  <a:pt x="141" y="187"/>
                  <a:pt x="141" y="187"/>
                  <a:pt x="141" y="187"/>
                </a:cubicBezTo>
                <a:lnTo>
                  <a:pt x="141" y="185"/>
                </a:lnTo>
                <a:close/>
              </a:path>
            </a:pathLst>
          </a:custGeom>
          <a:solidFill>
            <a:srgbClr val="838B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78" name="Rectangle 217">
            <a:extLst>
              <a:ext uri="{FF2B5EF4-FFF2-40B4-BE49-F238E27FC236}">
                <a16:creationId xmlns:a16="http://schemas.microsoft.com/office/drawing/2014/main" id="{C6426730-CACC-2B8F-8320-D145CBC584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20722" y="4393353"/>
            <a:ext cx="405560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Homo-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9" name="Rectangle 218">
            <a:extLst>
              <a:ext uri="{FF2B5EF4-FFF2-40B4-BE49-F238E27FC236}">
                <a16:creationId xmlns:a16="http://schemas.microsoft.com/office/drawing/2014/main" id="{683A1FAD-F46C-E00E-8492-9E07DE8F67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0425" y="4550984"/>
            <a:ext cx="517770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romantic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0" name="Rectangle 219">
            <a:extLst>
              <a:ext uri="{FF2B5EF4-FFF2-40B4-BE49-F238E27FC236}">
                <a16:creationId xmlns:a16="http://schemas.microsoft.com/office/drawing/2014/main" id="{9AB381BB-93A6-1130-6E8D-082BB8BDF0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7560" y="4711534"/>
            <a:ext cx="466474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asexual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1" name="Freeform 220">
            <a:extLst>
              <a:ext uri="{FF2B5EF4-FFF2-40B4-BE49-F238E27FC236}">
                <a16:creationId xmlns:a16="http://schemas.microsoft.com/office/drawing/2014/main" id="{4AE9FD4C-41D1-65ED-6E2A-4A00091D3E9E}"/>
              </a:ext>
            </a:extLst>
          </p:cNvPr>
          <p:cNvSpPr>
            <a:spLocks/>
          </p:cNvSpPr>
          <p:nvPr/>
        </p:nvSpPr>
        <p:spPr bwMode="auto">
          <a:xfrm>
            <a:off x="8396199" y="4238640"/>
            <a:ext cx="708483" cy="767723"/>
          </a:xfrm>
          <a:custGeom>
            <a:avLst/>
            <a:gdLst>
              <a:gd name="T0" fmla="*/ 138 w 164"/>
              <a:gd name="T1" fmla="*/ 183 h 183"/>
              <a:gd name="T2" fmla="*/ 26 w 164"/>
              <a:gd name="T3" fmla="*/ 183 h 183"/>
              <a:gd name="T4" fmla="*/ 0 w 164"/>
              <a:gd name="T5" fmla="*/ 157 h 183"/>
              <a:gd name="T6" fmla="*/ 0 w 164"/>
              <a:gd name="T7" fmla="*/ 26 h 183"/>
              <a:gd name="T8" fmla="*/ 26 w 164"/>
              <a:gd name="T9" fmla="*/ 0 h 183"/>
              <a:gd name="T10" fmla="*/ 138 w 164"/>
              <a:gd name="T11" fmla="*/ 0 h 183"/>
              <a:gd name="T12" fmla="*/ 164 w 164"/>
              <a:gd name="T13" fmla="*/ 26 h 183"/>
              <a:gd name="T14" fmla="*/ 164 w 164"/>
              <a:gd name="T15" fmla="*/ 157 h 183"/>
              <a:gd name="T16" fmla="*/ 138 w 164"/>
              <a:gd name="T17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4" h="183">
                <a:moveTo>
                  <a:pt x="138" y="183"/>
                </a:moveTo>
                <a:cubicBezTo>
                  <a:pt x="26" y="183"/>
                  <a:pt x="26" y="183"/>
                  <a:pt x="26" y="183"/>
                </a:cubicBezTo>
                <a:cubicBezTo>
                  <a:pt x="11" y="183"/>
                  <a:pt x="0" y="171"/>
                  <a:pt x="0" y="157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1"/>
                  <a:pt x="11" y="0"/>
                  <a:pt x="26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153" y="0"/>
                  <a:pt x="164" y="11"/>
                  <a:pt x="164" y="26"/>
                </a:cubicBezTo>
                <a:cubicBezTo>
                  <a:pt x="164" y="157"/>
                  <a:pt x="164" y="157"/>
                  <a:pt x="164" y="157"/>
                </a:cubicBezTo>
                <a:cubicBezTo>
                  <a:pt x="164" y="171"/>
                  <a:pt x="153" y="183"/>
                  <a:pt x="138" y="183"/>
                </a:cubicBezTo>
                <a:close/>
              </a:path>
            </a:pathLst>
          </a:custGeom>
          <a:solidFill>
            <a:srgbClr val="DBC5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82" name="Freeform 221">
            <a:extLst>
              <a:ext uri="{FF2B5EF4-FFF2-40B4-BE49-F238E27FC236}">
                <a16:creationId xmlns:a16="http://schemas.microsoft.com/office/drawing/2014/main" id="{736A29B0-2911-34FE-20A5-353DA55FA113}"/>
              </a:ext>
            </a:extLst>
          </p:cNvPr>
          <p:cNvSpPr>
            <a:spLocks/>
          </p:cNvSpPr>
          <p:nvPr/>
        </p:nvSpPr>
        <p:spPr bwMode="auto">
          <a:xfrm>
            <a:off x="8387156" y="4232802"/>
            <a:ext cx="726571" cy="782317"/>
          </a:xfrm>
          <a:custGeom>
            <a:avLst/>
            <a:gdLst>
              <a:gd name="T0" fmla="*/ 140 w 168"/>
              <a:gd name="T1" fmla="*/ 185 h 187"/>
              <a:gd name="T2" fmla="*/ 140 w 168"/>
              <a:gd name="T3" fmla="*/ 183 h 187"/>
              <a:gd name="T4" fmla="*/ 28 w 168"/>
              <a:gd name="T5" fmla="*/ 183 h 187"/>
              <a:gd name="T6" fmla="*/ 11 w 168"/>
              <a:gd name="T7" fmla="*/ 176 h 187"/>
              <a:gd name="T8" fmla="*/ 4 w 168"/>
              <a:gd name="T9" fmla="*/ 159 h 187"/>
              <a:gd name="T10" fmla="*/ 4 w 168"/>
              <a:gd name="T11" fmla="*/ 28 h 187"/>
              <a:gd name="T12" fmla="*/ 11 w 168"/>
              <a:gd name="T13" fmla="*/ 11 h 187"/>
              <a:gd name="T14" fmla="*/ 28 w 168"/>
              <a:gd name="T15" fmla="*/ 4 h 187"/>
              <a:gd name="T16" fmla="*/ 140 w 168"/>
              <a:gd name="T17" fmla="*/ 4 h 187"/>
              <a:gd name="T18" fmla="*/ 157 w 168"/>
              <a:gd name="T19" fmla="*/ 11 h 187"/>
              <a:gd name="T20" fmla="*/ 164 w 168"/>
              <a:gd name="T21" fmla="*/ 28 h 187"/>
              <a:gd name="T22" fmla="*/ 164 w 168"/>
              <a:gd name="T23" fmla="*/ 159 h 187"/>
              <a:gd name="T24" fmla="*/ 157 w 168"/>
              <a:gd name="T25" fmla="*/ 176 h 187"/>
              <a:gd name="T26" fmla="*/ 140 w 168"/>
              <a:gd name="T27" fmla="*/ 183 h 187"/>
              <a:gd name="T28" fmla="*/ 140 w 168"/>
              <a:gd name="T29" fmla="*/ 185 h 187"/>
              <a:gd name="T30" fmla="*/ 140 w 168"/>
              <a:gd name="T31" fmla="*/ 187 h 187"/>
              <a:gd name="T32" fmla="*/ 168 w 168"/>
              <a:gd name="T33" fmla="*/ 159 h 187"/>
              <a:gd name="T34" fmla="*/ 168 w 168"/>
              <a:gd name="T35" fmla="*/ 28 h 187"/>
              <a:gd name="T36" fmla="*/ 140 w 168"/>
              <a:gd name="T37" fmla="*/ 0 h 187"/>
              <a:gd name="T38" fmla="*/ 28 w 168"/>
              <a:gd name="T39" fmla="*/ 0 h 187"/>
              <a:gd name="T40" fmla="*/ 0 w 168"/>
              <a:gd name="T41" fmla="*/ 28 h 187"/>
              <a:gd name="T42" fmla="*/ 0 w 168"/>
              <a:gd name="T43" fmla="*/ 159 h 187"/>
              <a:gd name="T44" fmla="*/ 28 w 168"/>
              <a:gd name="T45" fmla="*/ 187 h 187"/>
              <a:gd name="T46" fmla="*/ 140 w 168"/>
              <a:gd name="T47" fmla="*/ 187 h 187"/>
              <a:gd name="T48" fmla="*/ 140 w 168"/>
              <a:gd name="T49" fmla="*/ 185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8" h="187">
                <a:moveTo>
                  <a:pt x="140" y="185"/>
                </a:moveTo>
                <a:cubicBezTo>
                  <a:pt x="140" y="183"/>
                  <a:pt x="140" y="183"/>
                  <a:pt x="140" y="183"/>
                </a:cubicBezTo>
                <a:cubicBezTo>
                  <a:pt x="28" y="183"/>
                  <a:pt x="28" y="183"/>
                  <a:pt x="28" y="183"/>
                </a:cubicBezTo>
                <a:cubicBezTo>
                  <a:pt x="21" y="183"/>
                  <a:pt x="15" y="180"/>
                  <a:pt x="11" y="176"/>
                </a:cubicBezTo>
                <a:cubicBezTo>
                  <a:pt x="6" y="172"/>
                  <a:pt x="4" y="166"/>
                  <a:pt x="4" y="159"/>
                </a:cubicBezTo>
                <a:cubicBezTo>
                  <a:pt x="4" y="28"/>
                  <a:pt x="4" y="28"/>
                  <a:pt x="4" y="28"/>
                </a:cubicBezTo>
                <a:cubicBezTo>
                  <a:pt x="4" y="21"/>
                  <a:pt x="6" y="15"/>
                  <a:pt x="11" y="11"/>
                </a:cubicBezTo>
                <a:cubicBezTo>
                  <a:pt x="15" y="6"/>
                  <a:pt x="21" y="4"/>
                  <a:pt x="28" y="4"/>
                </a:cubicBezTo>
                <a:cubicBezTo>
                  <a:pt x="140" y="4"/>
                  <a:pt x="140" y="4"/>
                  <a:pt x="140" y="4"/>
                </a:cubicBezTo>
                <a:cubicBezTo>
                  <a:pt x="147" y="4"/>
                  <a:pt x="153" y="6"/>
                  <a:pt x="157" y="11"/>
                </a:cubicBezTo>
                <a:cubicBezTo>
                  <a:pt x="162" y="15"/>
                  <a:pt x="164" y="21"/>
                  <a:pt x="164" y="28"/>
                </a:cubicBezTo>
                <a:cubicBezTo>
                  <a:pt x="164" y="159"/>
                  <a:pt x="164" y="159"/>
                  <a:pt x="164" y="159"/>
                </a:cubicBezTo>
                <a:cubicBezTo>
                  <a:pt x="164" y="166"/>
                  <a:pt x="162" y="172"/>
                  <a:pt x="157" y="176"/>
                </a:cubicBezTo>
                <a:cubicBezTo>
                  <a:pt x="153" y="180"/>
                  <a:pt x="147" y="183"/>
                  <a:pt x="140" y="183"/>
                </a:cubicBezTo>
                <a:cubicBezTo>
                  <a:pt x="140" y="185"/>
                  <a:pt x="140" y="185"/>
                  <a:pt x="140" y="185"/>
                </a:cubicBezTo>
                <a:cubicBezTo>
                  <a:pt x="140" y="187"/>
                  <a:pt x="140" y="187"/>
                  <a:pt x="140" y="187"/>
                </a:cubicBezTo>
                <a:cubicBezTo>
                  <a:pt x="156" y="187"/>
                  <a:pt x="168" y="174"/>
                  <a:pt x="168" y="159"/>
                </a:cubicBezTo>
                <a:cubicBezTo>
                  <a:pt x="168" y="28"/>
                  <a:pt x="168" y="28"/>
                  <a:pt x="168" y="28"/>
                </a:cubicBezTo>
                <a:cubicBezTo>
                  <a:pt x="168" y="12"/>
                  <a:pt x="156" y="0"/>
                  <a:pt x="14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12" y="0"/>
                  <a:pt x="0" y="12"/>
                  <a:pt x="0" y="28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74"/>
                  <a:pt x="12" y="187"/>
                  <a:pt x="28" y="187"/>
                </a:cubicBezTo>
                <a:cubicBezTo>
                  <a:pt x="140" y="187"/>
                  <a:pt x="140" y="187"/>
                  <a:pt x="140" y="187"/>
                </a:cubicBezTo>
                <a:lnTo>
                  <a:pt x="140" y="185"/>
                </a:lnTo>
                <a:close/>
              </a:path>
            </a:pathLst>
          </a:custGeom>
          <a:solidFill>
            <a:srgbClr val="7C64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83" name="Freeform 222">
            <a:extLst>
              <a:ext uri="{FF2B5EF4-FFF2-40B4-BE49-F238E27FC236}">
                <a16:creationId xmlns:a16="http://schemas.microsoft.com/office/drawing/2014/main" id="{876A625A-8B66-7DF9-892C-09F27217A6F2}"/>
              </a:ext>
            </a:extLst>
          </p:cNvPr>
          <p:cNvSpPr>
            <a:spLocks/>
          </p:cNvSpPr>
          <p:nvPr/>
        </p:nvSpPr>
        <p:spPr bwMode="auto">
          <a:xfrm>
            <a:off x="9222258" y="4238640"/>
            <a:ext cx="711496" cy="767723"/>
          </a:xfrm>
          <a:custGeom>
            <a:avLst/>
            <a:gdLst>
              <a:gd name="T0" fmla="*/ 139 w 165"/>
              <a:gd name="T1" fmla="*/ 183 h 183"/>
              <a:gd name="T2" fmla="*/ 26 w 165"/>
              <a:gd name="T3" fmla="*/ 183 h 183"/>
              <a:gd name="T4" fmla="*/ 0 w 165"/>
              <a:gd name="T5" fmla="*/ 157 h 183"/>
              <a:gd name="T6" fmla="*/ 0 w 165"/>
              <a:gd name="T7" fmla="*/ 26 h 183"/>
              <a:gd name="T8" fmla="*/ 26 w 165"/>
              <a:gd name="T9" fmla="*/ 0 h 183"/>
              <a:gd name="T10" fmla="*/ 139 w 165"/>
              <a:gd name="T11" fmla="*/ 0 h 183"/>
              <a:gd name="T12" fmla="*/ 165 w 165"/>
              <a:gd name="T13" fmla="*/ 26 h 183"/>
              <a:gd name="T14" fmla="*/ 165 w 165"/>
              <a:gd name="T15" fmla="*/ 157 h 183"/>
              <a:gd name="T16" fmla="*/ 139 w 165"/>
              <a:gd name="T17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5" h="183">
                <a:moveTo>
                  <a:pt x="139" y="183"/>
                </a:moveTo>
                <a:cubicBezTo>
                  <a:pt x="26" y="183"/>
                  <a:pt x="26" y="183"/>
                  <a:pt x="26" y="183"/>
                </a:cubicBezTo>
                <a:cubicBezTo>
                  <a:pt x="12" y="183"/>
                  <a:pt x="0" y="171"/>
                  <a:pt x="0" y="157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1"/>
                  <a:pt x="12" y="0"/>
                  <a:pt x="26" y="0"/>
                </a:cubicBezTo>
                <a:cubicBezTo>
                  <a:pt x="139" y="0"/>
                  <a:pt x="139" y="0"/>
                  <a:pt x="139" y="0"/>
                </a:cubicBezTo>
                <a:cubicBezTo>
                  <a:pt x="153" y="0"/>
                  <a:pt x="165" y="11"/>
                  <a:pt x="165" y="26"/>
                </a:cubicBezTo>
                <a:cubicBezTo>
                  <a:pt x="165" y="157"/>
                  <a:pt x="165" y="157"/>
                  <a:pt x="165" y="157"/>
                </a:cubicBezTo>
                <a:cubicBezTo>
                  <a:pt x="165" y="171"/>
                  <a:pt x="153" y="183"/>
                  <a:pt x="139" y="183"/>
                </a:cubicBezTo>
                <a:close/>
              </a:path>
            </a:pathLst>
          </a:custGeom>
          <a:solidFill>
            <a:srgbClr val="FFF2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84" name="Freeform 223">
            <a:extLst>
              <a:ext uri="{FF2B5EF4-FFF2-40B4-BE49-F238E27FC236}">
                <a16:creationId xmlns:a16="http://schemas.microsoft.com/office/drawing/2014/main" id="{C843142F-84F7-1D2D-7809-11BF5ABFAFA2}"/>
              </a:ext>
            </a:extLst>
          </p:cNvPr>
          <p:cNvSpPr>
            <a:spLocks/>
          </p:cNvSpPr>
          <p:nvPr/>
        </p:nvSpPr>
        <p:spPr bwMode="auto">
          <a:xfrm>
            <a:off x="9213215" y="4232802"/>
            <a:ext cx="729585" cy="782317"/>
          </a:xfrm>
          <a:custGeom>
            <a:avLst/>
            <a:gdLst>
              <a:gd name="T0" fmla="*/ 141 w 169"/>
              <a:gd name="T1" fmla="*/ 185 h 187"/>
              <a:gd name="T2" fmla="*/ 141 w 169"/>
              <a:gd name="T3" fmla="*/ 183 h 187"/>
              <a:gd name="T4" fmla="*/ 28 w 169"/>
              <a:gd name="T5" fmla="*/ 183 h 187"/>
              <a:gd name="T6" fmla="*/ 11 w 169"/>
              <a:gd name="T7" fmla="*/ 176 h 187"/>
              <a:gd name="T8" fmla="*/ 4 w 169"/>
              <a:gd name="T9" fmla="*/ 159 h 187"/>
              <a:gd name="T10" fmla="*/ 4 w 169"/>
              <a:gd name="T11" fmla="*/ 28 h 187"/>
              <a:gd name="T12" fmla="*/ 11 w 169"/>
              <a:gd name="T13" fmla="*/ 11 h 187"/>
              <a:gd name="T14" fmla="*/ 28 w 169"/>
              <a:gd name="T15" fmla="*/ 4 h 187"/>
              <a:gd name="T16" fmla="*/ 141 w 169"/>
              <a:gd name="T17" fmla="*/ 4 h 187"/>
              <a:gd name="T18" fmla="*/ 158 w 169"/>
              <a:gd name="T19" fmla="*/ 11 h 187"/>
              <a:gd name="T20" fmla="*/ 165 w 169"/>
              <a:gd name="T21" fmla="*/ 28 h 187"/>
              <a:gd name="T22" fmla="*/ 165 w 169"/>
              <a:gd name="T23" fmla="*/ 159 h 187"/>
              <a:gd name="T24" fmla="*/ 158 w 169"/>
              <a:gd name="T25" fmla="*/ 176 h 187"/>
              <a:gd name="T26" fmla="*/ 141 w 169"/>
              <a:gd name="T27" fmla="*/ 183 h 187"/>
              <a:gd name="T28" fmla="*/ 141 w 169"/>
              <a:gd name="T29" fmla="*/ 185 h 187"/>
              <a:gd name="T30" fmla="*/ 141 w 169"/>
              <a:gd name="T31" fmla="*/ 187 h 187"/>
              <a:gd name="T32" fmla="*/ 169 w 169"/>
              <a:gd name="T33" fmla="*/ 159 h 187"/>
              <a:gd name="T34" fmla="*/ 169 w 169"/>
              <a:gd name="T35" fmla="*/ 28 h 187"/>
              <a:gd name="T36" fmla="*/ 141 w 169"/>
              <a:gd name="T37" fmla="*/ 0 h 187"/>
              <a:gd name="T38" fmla="*/ 28 w 169"/>
              <a:gd name="T39" fmla="*/ 0 h 187"/>
              <a:gd name="T40" fmla="*/ 0 w 169"/>
              <a:gd name="T41" fmla="*/ 28 h 187"/>
              <a:gd name="T42" fmla="*/ 0 w 169"/>
              <a:gd name="T43" fmla="*/ 159 h 187"/>
              <a:gd name="T44" fmla="*/ 28 w 169"/>
              <a:gd name="T45" fmla="*/ 187 h 187"/>
              <a:gd name="T46" fmla="*/ 141 w 169"/>
              <a:gd name="T47" fmla="*/ 187 h 187"/>
              <a:gd name="T48" fmla="*/ 141 w 169"/>
              <a:gd name="T49" fmla="*/ 185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9" h="187">
                <a:moveTo>
                  <a:pt x="141" y="185"/>
                </a:moveTo>
                <a:cubicBezTo>
                  <a:pt x="141" y="183"/>
                  <a:pt x="141" y="183"/>
                  <a:pt x="141" y="183"/>
                </a:cubicBezTo>
                <a:cubicBezTo>
                  <a:pt x="28" y="183"/>
                  <a:pt x="28" y="183"/>
                  <a:pt x="28" y="183"/>
                </a:cubicBezTo>
                <a:cubicBezTo>
                  <a:pt x="22" y="183"/>
                  <a:pt x="16" y="180"/>
                  <a:pt x="11" y="176"/>
                </a:cubicBezTo>
                <a:cubicBezTo>
                  <a:pt x="7" y="172"/>
                  <a:pt x="4" y="166"/>
                  <a:pt x="4" y="159"/>
                </a:cubicBezTo>
                <a:cubicBezTo>
                  <a:pt x="4" y="28"/>
                  <a:pt x="4" y="28"/>
                  <a:pt x="4" y="28"/>
                </a:cubicBezTo>
                <a:cubicBezTo>
                  <a:pt x="4" y="21"/>
                  <a:pt x="7" y="15"/>
                  <a:pt x="11" y="11"/>
                </a:cubicBezTo>
                <a:cubicBezTo>
                  <a:pt x="16" y="6"/>
                  <a:pt x="22" y="4"/>
                  <a:pt x="28" y="4"/>
                </a:cubicBezTo>
                <a:cubicBezTo>
                  <a:pt x="141" y="4"/>
                  <a:pt x="141" y="4"/>
                  <a:pt x="141" y="4"/>
                </a:cubicBezTo>
                <a:cubicBezTo>
                  <a:pt x="147" y="4"/>
                  <a:pt x="153" y="6"/>
                  <a:pt x="158" y="11"/>
                </a:cubicBezTo>
                <a:cubicBezTo>
                  <a:pt x="162" y="15"/>
                  <a:pt x="165" y="21"/>
                  <a:pt x="165" y="28"/>
                </a:cubicBezTo>
                <a:cubicBezTo>
                  <a:pt x="165" y="159"/>
                  <a:pt x="165" y="159"/>
                  <a:pt x="165" y="159"/>
                </a:cubicBezTo>
                <a:cubicBezTo>
                  <a:pt x="165" y="166"/>
                  <a:pt x="162" y="172"/>
                  <a:pt x="158" y="176"/>
                </a:cubicBezTo>
                <a:cubicBezTo>
                  <a:pt x="153" y="180"/>
                  <a:pt x="147" y="183"/>
                  <a:pt x="141" y="183"/>
                </a:cubicBezTo>
                <a:cubicBezTo>
                  <a:pt x="141" y="185"/>
                  <a:pt x="141" y="185"/>
                  <a:pt x="141" y="185"/>
                </a:cubicBezTo>
                <a:cubicBezTo>
                  <a:pt x="141" y="187"/>
                  <a:pt x="141" y="187"/>
                  <a:pt x="141" y="187"/>
                </a:cubicBezTo>
                <a:cubicBezTo>
                  <a:pt x="156" y="187"/>
                  <a:pt x="169" y="174"/>
                  <a:pt x="169" y="159"/>
                </a:cubicBezTo>
                <a:cubicBezTo>
                  <a:pt x="169" y="28"/>
                  <a:pt x="169" y="28"/>
                  <a:pt x="169" y="28"/>
                </a:cubicBezTo>
                <a:cubicBezTo>
                  <a:pt x="169" y="12"/>
                  <a:pt x="156" y="0"/>
                  <a:pt x="141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13" y="0"/>
                  <a:pt x="0" y="12"/>
                  <a:pt x="0" y="28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74"/>
                  <a:pt x="13" y="187"/>
                  <a:pt x="28" y="187"/>
                </a:cubicBezTo>
                <a:cubicBezTo>
                  <a:pt x="141" y="187"/>
                  <a:pt x="141" y="187"/>
                  <a:pt x="141" y="187"/>
                </a:cubicBezTo>
                <a:lnTo>
                  <a:pt x="141" y="185"/>
                </a:lnTo>
                <a:close/>
              </a:path>
            </a:pathLst>
          </a:custGeom>
          <a:solidFill>
            <a:srgbClr val="D6B6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85" name="Freeform 224">
            <a:extLst>
              <a:ext uri="{FF2B5EF4-FFF2-40B4-BE49-F238E27FC236}">
                <a16:creationId xmlns:a16="http://schemas.microsoft.com/office/drawing/2014/main" id="{19560EDD-A9F7-6D0F-75AC-156417F7BA27}"/>
              </a:ext>
            </a:extLst>
          </p:cNvPr>
          <p:cNvSpPr>
            <a:spLocks/>
          </p:cNvSpPr>
          <p:nvPr/>
        </p:nvSpPr>
        <p:spPr bwMode="auto">
          <a:xfrm>
            <a:off x="10051334" y="4238640"/>
            <a:ext cx="711496" cy="767723"/>
          </a:xfrm>
          <a:custGeom>
            <a:avLst/>
            <a:gdLst>
              <a:gd name="T0" fmla="*/ 138 w 165"/>
              <a:gd name="T1" fmla="*/ 183 h 183"/>
              <a:gd name="T2" fmla="*/ 26 w 165"/>
              <a:gd name="T3" fmla="*/ 183 h 183"/>
              <a:gd name="T4" fmla="*/ 0 w 165"/>
              <a:gd name="T5" fmla="*/ 157 h 183"/>
              <a:gd name="T6" fmla="*/ 0 w 165"/>
              <a:gd name="T7" fmla="*/ 26 h 183"/>
              <a:gd name="T8" fmla="*/ 26 w 165"/>
              <a:gd name="T9" fmla="*/ 0 h 183"/>
              <a:gd name="T10" fmla="*/ 138 w 165"/>
              <a:gd name="T11" fmla="*/ 0 h 183"/>
              <a:gd name="T12" fmla="*/ 165 w 165"/>
              <a:gd name="T13" fmla="*/ 26 h 183"/>
              <a:gd name="T14" fmla="*/ 165 w 165"/>
              <a:gd name="T15" fmla="*/ 157 h 183"/>
              <a:gd name="T16" fmla="*/ 138 w 165"/>
              <a:gd name="T17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5" h="183">
                <a:moveTo>
                  <a:pt x="138" y="183"/>
                </a:moveTo>
                <a:cubicBezTo>
                  <a:pt x="26" y="183"/>
                  <a:pt x="26" y="183"/>
                  <a:pt x="26" y="183"/>
                </a:cubicBezTo>
                <a:cubicBezTo>
                  <a:pt x="12" y="183"/>
                  <a:pt x="0" y="171"/>
                  <a:pt x="0" y="157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1"/>
                  <a:pt x="12" y="0"/>
                  <a:pt x="26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153" y="0"/>
                  <a:pt x="165" y="11"/>
                  <a:pt x="165" y="26"/>
                </a:cubicBezTo>
                <a:cubicBezTo>
                  <a:pt x="165" y="157"/>
                  <a:pt x="165" y="157"/>
                  <a:pt x="165" y="157"/>
                </a:cubicBezTo>
                <a:cubicBezTo>
                  <a:pt x="165" y="171"/>
                  <a:pt x="153" y="183"/>
                  <a:pt x="138" y="183"/>
                </a:cubicBezTo>
                <a:close/>
              </a:path>
            </a:pathLst>
          </a:cu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86" name="Freeform 225">
            <a:extLst>
              <a:ext uri="{FF2B5EF4-FFF2-40B4-BE49-F238E27FC236}">
                <a16:creationId xmlns:a16="http://schemas.microsoft.com/office/drawing/2014/main" id="{FB859434-965C-0327-07B2-03D135D36755}"/>
              </a:ext>
            </a:extLst>
          </p:cNvPr>
          <p:cNvSpPr>
            <a:spLocks/>
          </p:cNvSpPr>
          <p:nvPr/>
        </p:nvSpPr>
        <p:spPr bwMode="auto">
          <a:xfrm>
            <a:off x="10042288" y="4232802"/>
            <a:ext cx="729585" cy="782317"/>
          </a:xfrm>
          <a:custGeom>
            <a:avLst/>
            <a:gdLst>
              <a:gd name="T0" fmla="*/ 140 w 169"/>
              <a:gd name="T1" fmla="*/ 185 h 187"/>
              <a:gd name="T2" fmla="*/ 140 w 169"/>
              <a:gd name="T3" fmla="*/ 183 h 187"/>
              <a:gd name="T4" fmla="*/ 28 w 169"/>
              <a:gd name="T5" fmla="*/ 183 h 187"/>
              <a:gd name="T6" fmla="*/ 11 w 169"/>
              <a:gd name="T7" fmla="*/ 176 h 187"/>
              <a:gd name="T8" fmla="*/ 4 w 169"/>
              <a:gd name="T9" fmla="*/ 159 h 187"/>
              <a:gd name="T10" fmla="*/ 4 w 169"/>
              <a:gd name="T11" fmla="*/ 28 h 187"/>
              <a:gd name="T12" fmla="*/ 11 w 169"/>
              <a:gd name="T13" fmla="*/ 11 h 187"/>
              <a:gd name="T14" fmla="*/ 28 w 169"/>
              <a:gd name="T15" fmla="*/ 4 h 187"/>
              <a:gd name="T16" fmla="*/ 140 w 169"/>
              <a:gd name="T17" fmla="*/ 4 h 187"/>
              <a:gd name="T18" fmla="*/ 157 w 169"/>
              <a:gd name="T19" fmla="*/ 11 h 187"/>
              <a:gd name="T20" fmla="*/ 165 w 169"/>
              <a:gd name="T21" fmla="*/ 28 h 187"/>
              <a:gd name="T22" fmla="*/ 165 w 169"/>
              <a:gd name="T23" fmla="*/ 159 h 187"/>
              <a:gd name="T24" fmla="*/ 157 w 169"/>
              <a:gd name="T25" fmla="*/ 176 h 187"/>
              <a:gd name="T26" fmla="*/ 140 w 169"/>
              <a:gd name="T27" fmla="*/ 183 h 187"/>
              <a:gd name="T28" fmla="*/ 140 w 169"/>
              <a:gd name="T29" fmla="*/ 185 h 187"/>
              <a:gd name="T30" fmla="*/ 140 w 169"/>
              <a:gd name="T31" fmla="*/ 187 h 187"/>
              <a:gd name="T32" fmla="*/ 169 w 169"/>
              <a:gd name="T33" fmla="*/ 159 h 187"/>
              <a:gd name="T34" fmla="*/ 169 w 169"/>
              <a:gd name="T35" fmla="*/ 28 h 187"/>
              <a:gd name="T36" fmla="*/ 140 w 169"/>
              <a:gd name="T37" fmla="*/ 0 h 187"/>
              <a:gd name="T38" fmla="*/ 28 w 169"/>
              <a:gd name="T39" fmla="*/ 0 h 187"/>
              <a:gd name="T40" fmla="*/ 0 w 169"/>
              <a:gd name="T41" fmla="*/ 28 h 187"/>
              <a:gd name="T42" fmla="*/ 0 w 169"/>
              <a:gd name="T43" fmla="*/ 159 h 187"/>
              <a:gd name="T44" fmla="*/ 28 w 169"/>
              <a:gd name="T45" fmla="*/ 187 h 187"/>
              <a:gd name="T46" fmla="*/ 140 w 169"/>
              <a:gd name="T47" fmla="*/ 187 h 187"/>
              <a:gd name="T48" fmla="*/ 140 w 169"/>
              <a:gd name="T49" fmla="*/ 185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9" h="187">
                <a:moveTo>
                  <a:pt x="140" y="185"/>
                </a:moveTo>
                <a:cubicBezTo>
                  <a:pt x="140" y="183"/>
                  <a:pt x="140" y="183"/>
                  <a:pt x="140" y="183"/>
                </a:cubicBezTo>
                <a:cubicBezTo>
                  <a:pt x="28" y="183"/>
                  <a:pt x="28" y="183"/>
                  <a:pt x="28" y="183"/>
                </a:cubicBezTo>
                <a:cubicBezTo>
                  <a:pt x="21" y="183"/>
                  <a:pt x="15" y="180"/>
                  <a:pt x="11" y="176"/>
                </a:cubicBezTo>
                <a:cubicBezTo>
                  <a:pt x="7" y="172"/>
                  <a:pt x="4" y="166"/>
                  <a:pt x="4" y="159"/>
                </a:cubicBezTo>
                <a:cubicBezTo>
                  <a:pt x="4" y="28"/>
                  <a:pt x="4" y="28"/>
                  <a:pt x="4" y="28"/>
                </a:cubicBezTo>
                <a:cubicBezTo>
                  <a:pt x="4" y="21"/>
                  <a:pt x="7" y="15"/>
                  <a:pt x="11" y="11"/>
                </a:cubicBezTo>
                <a:cubicBezTo>
                  <a:pt x="15" y="6"/>
                  <a:pt x="21" y="4"/>
                  <a:pt x="28" y="4"/>
                </a:cubicBezTo>
                <a:cubicBezTo>
                  <a:pt x="140" y="4"/>
                  <a:pt x="140" y="4"/>
                  <a:pt x="140" y="4"/>
                </a:cubicBezTo>
                <a:cubicBezTo>
                  <a:pt x="147" y="4"/>
                  <a:pt x="153" y="6"/>
                  <a:pt x="157" y="11"/>
                </a:cubicBezTo>
                <a:cubicBezTo>
                  <a:pt x="162" y="15"/>
                  <a:pt x="165" y="21"/>
                  <a:pt x="165" y="28"/>
                </a:cubicBezTo>
                <a:cubicBezTo>
                  <a:pt x="165" y="159"/>
                  <a:pt x="165" y="159"/>
                  <a:pt x="165" y="159"/>
                </a:cubicBezTo>
                <a:cubicBezTo>
                  <a:pt x="165" y="166"/>
                  <a:pt x="162" y="172"/>
                  <a:pt x="157" y="176"/>
                </a:cubicBezTo>
                <a:cubicBezTo>
                  <a:pt x="153" y="180"/>
                  <a:pt x="147" y="183"/>
                  <a:pt x="140" y="183"/>
                </a:cubicBezTo>
                <a:cubicBezTo>
                  <a:pt x="140" y="185"/>
                  <a:pt x="140" y="185"/>
                  <a:pt x="140" y="185"/>
                </a:cubicBezTo>
                <a:cubicBezTo>
                  <a:pt x="140" y="187"/>
                  <a:pt x="140" y="187"/>
                  <a:pt x="140" y="187"/>
                </a:cubicBezTo>
                <a:cubicBezTo>
                  <a:pt x="156" y="187"/>
                  <a:pt x="169" y="174"/>
                  <a:pt x="169" y="159"/>
                </a:cubicBezTo>
                <a:cubicBezTo>
                  <a:pt x="169" y="28"/>
                  <a:pt x="169" y="28"/>
                  <a:pt x="169" y="28"/>
                </a:cubicBezTo>
                <a:cubicBezTo>
                  <a:pt x="169" y="12"/>
                  <a:pt x="156" y="0"/>
                  <a:pt x="14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13" y="0"/>
                  <a:pt x="0" y="12"/>
                  <a:pt x="0" y="28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74"/>
                  <a:pt x="13" y="187"/>
                  <a:pt x="28" y="187"/>
                </a:cubicBezTo>
                <a:cubicBezTo>
                  <a:pt x="140" y="187"/>
                  <a:pt x="140" y="187"/>
                  <a:pt x="140" y="187"/>
                </a:cubicBezTo>
                <a:lnTo>
                  <a:pt x="140" y="18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87" name="Rectangle 226">
            <a:extLst>
              <a:ext uri="{FF2B5EF4-FFF2-40B4-BE49-F238E27FC236}">
                <a16:creationId xmlns:a16="http://schemas.microsoft.com/office/drawing/2014/main" id="{29D9A4C6-B434-B042-7DFF-591D9E6EFD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7532" y="4393353"/>
            <a:ext cx="165110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Bi-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8" name="Rectangle 227">
            <a:extLst>
              <a:ext uri="{FF2B5EF4-FFF2-40B4-BE49-F238E27FC236}">
                <a16:creationId xmlns:a16="http://schemas.microsoft.com/office/drawing/2014/main" id="{7DC8B74F-5E8F-DBE4-0323-373C52EEF5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86644" y="4550984"/>
            <a:ext cx="517770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romantic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9" name="Rectangle 228">
            <a:extLst>
              <a:ext uri="{FF2B5EF4-FFF2-40B4-BE49-F238E27FC236}">
                <a16:creationId xmlns:a16="http://schemas.microsoft.com/office/drawing/2014/main" id="{CDB6C657-D59F-9642-7D6F-BD551967CB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3778" y="4711534"/>
            <a:ext cx="466474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asexual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0" name="Rectangle 229">
            <a:extLst>
              <a:ext uri="{FF2B5EF4-FFF2-40B4-BE49-F238E27FC236}">
                <a16:creationId xmlns:a16="http://schemas.microsoft.com/office/drawing/2014/main" id="{71D07868-097F-8426-23C1-799F15FA95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33296" y="4393353"/>
            <a:ext cx="285335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Pan-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1" name="Rectangle 230">
            <a:extLst>
              <a:ext uri="{FF2B5EF4-FFF2-40B4-BE49-F238E27FC236}">
                <a16:creationId xmlns:a16="http://schemas.microsoft.com/office/drawing/2014/main" id="{2602B919-A53E-2C29-C7A3-4CB296E632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2703" y="4550984"/>
            <a:ext cx="517770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romantic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2" name="Rectangle 231">
            <a:extLst>
              <a:ext uri="{FF2B5EF4-FFF2-40B4-BE49-F238E27FC236}">
                <a16:creationId xmlns:a16="http://schemas.microsoft.com/office/drawing/2014/main" id="{C84A2924-0D72-F8E5-FF50-9DFEA1B31D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36821" y="4711534"/>
            <a:ext cx="466474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asexual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3" name="Rectangle 232">
            <a:extLst>
              <a:ext uri="{FF2B5EF4-FFF2-40B4-BE49-F238E27FC236}">
                <a16:creationId xmlns:a16="http://schemas.microsoft.com/office/drawing/2014/main" id="{27D78E18-DFC6-1687-3B15-69B93C3EE4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71926" y="4393353"/>
            <a:ext cx="450444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Hetero-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4" name="Rectangle 233">
            <a:extLst>
              <a:ext uri="{FF2B5EF4-FFF2-40B4-BE49-F238E27FC236}">
                <a16:creationId xmlns:a16="http://schemas.microsoft.com/office/drawing/2014/main" id="{B262C0C7-432A-48D1-3529-660E5F687E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38762" y="4550984"/>
            <a:ext cx="517770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romantic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5" name="Rectangle 234">
            <a:extLst>
              <a:ext uri="{FF2B5EF4-FFF2-40B4-BE49-F238E27FC236}">
                <a16:creationId xmlns:a16="http://schemas.microsoft.com/office/drawing/2014/main" id="{8D86DBF9-D9A1-70FC-0815-A9C8110ECC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8910" y="4711534"/>
            <a:ext cx="466474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asexual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Rectangle 235">
            <a:extLst>
              <a:ext uri="{FF2B5EF4-FFF2-40B4-BE49-F238E27FC236}">
                <a16:creationId xmlns:a16="http://schemas.microsoft.com/office/drawing/2014/main" id="{53BCBD17-679D-0598-8DF4-FE9BD03652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6844" y="3967166"/>
            <a:ext cx="15075" cy="163469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97" name="Freeform 236">
            <a:extLst>
              <a:ext uri="{FF2B5EF4-FFF2-40B4-BE49-F238E27FC236}">
                <a16:creationId xmlns:a16="http://schemas.microsoft.com/office/drawing/2014/main" id="{4384FBEA-FCC5-0F56-A79E-E4B6BEE468D1}"/>
              </a:ext>
            </a:extLst>
          </p:cNvPr>
          <p:cNvSpPr>
            <a:spLocks/>
          </p:cNvSpPr>
          <p:nvPr/>
        </p:nvSpPr>
        <p:spPr bwMode="auto">
          <a:xfrm>
            <a:off x="7916844" y="3967166"/>
            <a:ext cx="15075" cy="163469"/>
          </a:xfrm>
          <a:custGeom>
            <a:avLst/>
            <a:gdLst>
              <a:gd name="T0" fmla="*/ 0 w 5"/>
              <a:gd name="T1" fmla="*/ 0 h 56"/>
              <a:gd name="T2" fmla="*/ 0 w 5"/>
              <a:gd name="T3" fmla="*/ 56 h 56"/>
              <a:gd name="T4" fmla="*/ 5 w 5"/>
              <a:gd name="T5" fmla="*/ 56 h 56"/>
              <a:gd name="T6" fmla="*/ 5 w 5"/>
              <a:gd name="T7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56">
                <a:moveTo>
                  <a:pt x="0" y="0"/>
                </a:moveTo>
                <a:lnTo>
                  <a:pt x="0" y="56"/>
                </a:lnTo>
                <a:lnTo>
                  <a:pt x="5" y="56"/>
                </a:lnTo>
                <a:lnTo>
                  <a:pt x="5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98" name="Freeform 237">
            <a:extLst>
              <a:ext uri="{FF2B5EF4-FFF2-40B4-BE49-F238E27FC236}">
                <a16:creationId xmlns:a16="http://schemas.microsoft.com/office/drawing/2014/main" id="{E47AD1BD-9852-92FB-2BC8-2FE3BB2C4867}"/>
              </a:ext>
            </a:extLst>
          </p:cNvPr>
          <p:cNvSpPr>
            <a:spLocks/>
          </p:cNvSpPr>
          <p:nvPr/>
        </p:nvSpPr>
        <p:spPr bwMode="auto">
          <a:xfrm>
            <a:off x="7856548" y="4110200"/>
            <a:ext cx="138682" cy="113846"/>
          </a:xfrm>
          <a:custGeom>
            <a:avLst/>
            <a:gdLst>
              <a:gd name="T0" fmla="*/ 0 w 46"/>
              <a:gd name="T1" fmla="*/ 0 h 39"/>
              <a:gd name="T2" fmla="*/ 24 w 46"/>
              <a:gd name="T3" fmla="*/ 39 h 39"/>
              <a:gd name="T4" fmla="*/ 46 w 46"/>
              <a:gd name="T5" fmla="*/ 0 h 39"/>
              <a:gd name="T6" fmla="*/ 0 w 46"/>
              <a:gd name="T7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39">
                <a:moveTo>
                  <a:pt x="0" y="0"/>
                </a:moveTo>
                <a:lnTo>
                  <a:pt x="24" y="39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99" name="Rectangle 238">
            <a:extLst>
              <a:ext uri="{FF2B5EF4-FFF2-40B4-BE49-F238E27FC236}">
                <a16:creationId xmlns:a16="http://schemas.microsoft.com/office/drawing/2014/main" id="{A521BDDF-8858-4794-B8BF-447AA8001A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98036" y="3967166"/>
            <a:ext cx="15075" cy="163469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00" name="Freeform 239">
            <a:extLst>
              <a:ext uri="{FF2B5EF4-FFF2-40B4-BE49-F238E27FC236}">
                <a16:creationId xmlns:a16="http://schemas.microsoft.com/office/drawing/2014/main" id="{4644F2CF-D0BC-BD3B-E82B-022B60412F74}"/>
              </a:ext>
            </a:extLst>
          </p:cNvPr>
          <p:cNvSpPr>
            <a:spLocks/>
          </p:cNvSpPr>
          <p:nvPr/>
        </p:nvSpPr>
        <p:spPr bwMode="auto">
          <a:xfrm>
            <a:off x="10398036" y="3967166"/>
            <a:ext cx="15075" cy="163469"/>
          </a:xfrm>
          <a:custGeom>
            <a:avLst/>
            <a:gdLst>
              <a:gd name="T0" fmla="*/ 0 w 5"/>
              <a:gd name="T1" fmla="*/ 0 h 56"/>
              <a:gd name="T2" fmla="*/ 0 w 5"/>
              <a:gd name="T3" fmla="*/ 56 h 56"/>
              <a:gd name="T4" fmla="*/ 5 w 5"/>
              <a:gd name="T5" fmla="*/ 56 h 56"/>
              <a:gd name="T6" fmla="*/ 5 w 5"/>
              <a:gd name="T7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56">
                <a:moveTo>
                  <a:pt x="0" y="0"/>
                </a:moveTo>
                <a:lnTo>
                  <a:pt x="0" y="56"/>
                </a:lnTo>
                <a:lnTo>
                  <a:pt x="5" y="56"/>
                </a:lnTo>
                <a:lnTo>
                  <a:pt x="5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01" name="Freeform 240">
            <a:extLst>
              <a:ext uri="{FF2B5EF4-FFF2-40B4-BE49-F238E27FC236}">
                <a16:creationId xmlns:a16="http://schemas.microsoft.com/office/drawing/2014/main" id="{64F07E7D-21F1-9008-2F2E-C1F7A9678535}"/>
              </a:ext>
            </a:extLst>
          </p:cNvPr>
          <p:cNvSpPr>
            <a:spLocks/>
          </p:cNvSpPr>
          <p:nvPr/>
        </p:nvSpPr>
        <p:spPr bwMode="auto">
          <a:xfrm>
            <a:off x="10337740" y="4110200"/>
            <a:ext cx="135668" cy="113846"/>
          </a:xfrm>
          <a:custGeom>
            <a:avLst/>
            <a:gdLst>
              <a:gd name="T0" fmla="*/ 0 w 45"/>
              <a:gd name="T1" fmla="*/ 0 h 39"/>
              <a:gd name="T2" fmla="*/ 23 w 45"/>
              <a:gd name="T3" fmla="*/ 39 h 39"/>
              <a:gd name="T4" fmla="*/ 45 w 45"/>
              <a:gd name="T5" fmla="*/ 0 h 39"/>
              <a:gd name="T6" fmla="*/ 0 w 45"/>
              <a:gd name="T7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" h="39">
                <a:moveTo>
                  <a:pt x="0" y="0"/>
                </a:moveTo>
                <a:lnTo>
                  <a:pt x="23" y="39"/>
                </a:lnTo>
                <a:lnTo>
                  <a:pt x="45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02" name="Rectangle 241">
            <a:extLst>
              <a:ext uri="{FF2B5EF4-FFF2-40B4-BE49-F238E27FC236}">
                <a16:creationId xmlns:a16="http://schemas.microsoft.com/office/drawing/2014/main" id="{00DFFBC2-3A87-8ACD-6184-7D1BD7A59B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1977" y="3967166"/>
            <a:ext cx="18089" cy="163469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03" name="Freeform 242">
            <a:extLst>
              <a:ext uri="{FF2B5EF4-FFF2-40B4-BE49-F238E27FC236}">
                <a16:creationId xmlns:a16="http://schemas.microsoft.com/office/drawing/2014/main" id="{DCB924CF-A802-7C3F-F850-F9CC60999F1A}"/>
              </a:ext>
            </a:extLst>
          </p:cNvPr>
          <p:cNvSpPr>
            <a:spLocks/>
          </p:cNvSpPr>
          <p:nvPr/>
        </p:nvSpPr>
        <p:spPr bwMode="auto">
          <a:xfrm>
            <a:off x="9571977" y="3967166"/>
            <a:ext cx="18089" cy="163469"/>
          </a:xfrm>
          <a:custGeom>
            <a:avLst/>
            <a:gdLst>
              <a:gd name="T0" fmla="*/ 0 w 6"/>
              <a:gd name="T1" fmla="*/ 0 h 56"/>
              <a:gd name="T2" fmla="*/ 0 w 6"/>
              <a:gd name="T3" fmla="*/ 56 h 56"/>
              <a:gd name="T4" fmla="*/ 6 w 6"/>
              <a:gd name="T5" fmla="*/ 56 h 56"/>
              <a:gd name="T6" fmla="*/ 6 w 6"/>
              <a:gd name="T7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56">
                <a:moveTo>
                  <a:pt x="0" y="0"/>
                </a:moveTo>
                <a:lnTo>
                  <a:pt x="0" y="56"/>
                </a:lnTo>
                <a:lnTo>
                  <a:pt x="6" y="56"/>
                </a:lnTo>
                <a:lnTo>
                  <a:pt x="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04" name="Freeform 243">
            <a:extLst>
              <a:ext uri="{FF2B5EF4-FFF2-40B4-BE49-F238E27FC236}">
                <a16:creationId xmlns:a16="http://schemas.microsoft.com/office/drawing/2014/main" id="{DF266F0B-846D-CAC0-1A87-94C66CC4F1B7}"/>
              </a:ext>
            </a:extLst>
          </p:cNvPr>
          <p:cNvSpPr>
            <a:spLocks/>
          </p:cNvSpPr>
          <p:nvPr/>
        </p:nvSpPr>
        <p:spPr bwMode="auto">
          <a:xfrm>
            <a:off x="9511681" y="4110200"/>
            <a:ext cx="138682" cy="113846"/>
          </a:xfrm>
          <a:custGeom>
            <a:avLst/>
            <a:gdLst>
              <a:gd name="T0" fmla="*/ 0 w 46"/>
              <a:gd name="T1" fmla="*/ 0 h 39"/>
              <a:gd name="T2" fmla="*/ 23 w 46"/>
              <a:gd name="T3" fmla="*/ 39 h 39"/>
              <a:gd name="T4" fmla="*/ 46 w 46"/>
              <a:gd name="T5" fmla="*/ 0 h 39"/>
              <a:gd name="T6" fmla="*/ 0 w 46"/>
              <a:gd name="T7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39">
                <a:moveTo>
                  <a:pt x="0" y="0"/>
                </a:moveTo>
                <a:lnTo>
                  <a:pt x="23" y="39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05" name="Rectangle 244">
            <a:extLst>
              <a:ext uri="{FF2B5EF4-FFF2-40B4-BE49-F238E27FC236}">
                <a16:creationId xmlns:a16="http://schemas.microsoft.com/office/drawing/2014/main" id="{D02CD76C-2BFE-3E99-71FE-E7BB71631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5918" y="3967166"/>
            <a:ext cx="18089" cy="163469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06" name="Freeform 245">
            <a:extLst>
              <a:ext uri="{FF2B5EF4-FFF2-40B4-BE49-F238E27FC236}">
                <a16:creationId xmlns:a16="http://schemas.microsoft.com/office/drawing/2014/main" id="{ABEBF5BA-A4E1-8F40-96BD-194513C32E92}"/>
              </a:ext>
            </a:extLst>
          </p:cNvPr>
          <p:cNvSpPr>
            <a:spLocks/>
          </p:cNvSpPr>
          <p:nvPr/>
        </p:nvSpPr>
        <p:spPr bwMode="auto">
          <a:xfrm>
            <a:off x="8745918" y="3967166"/>
            <a:ext cx="18089" cy="163469"/>
          </a:xfrm>
          <a:custGeom>
            <a:avLst/>
            <a:gdLst>
              <a:gd name="T0" fmla="*/ 0 w 6"/>
              <a:gd name="T1" fmla="*/ 0 h 56"/>
              <a:gd name="T2" fmla="*/ 0 w 6"/>
              <a:gd name="T3" fmla="*/ 56 h 56"/>
              <a:gd name="T4" fmla="*/ 6 w 6"/>
              <a:gd name="T5" fmla="*/ 56 h 56"/>
              <a:gd name="T6" fmla="*/ 6 w 6"/>
              <a:gd name="T7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56">
                <a:moveTo>
                  <a:pt x="0" y="0"/>
                </a:moveTo>
                <a:lnTo>
                  <a:pt x="0" y="56"/>
                </a:lnTo>
                <a:lnTo>
                  <a:pt x="6" y="56"/>
                </a:lnTo>
                <a:lnTo>
                  <a:pt x="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07" name="Freeform 246">
            <a:extLst>
              <a:ext uri="{FF2B5EF4-FFF2-40B4-BE49-F238E27FC236}">
                <a16:creationId xmlns:a16="http://schemas.microsoft.com/office/drawing/2014/main" id="{13950C10-C8DA-06B6-3110-475EBA1E8537}"/>
              </a:ext>
            </a:extLst>
          </p:cNvPr>
          <p:cNvSpPr>
            <a:spLocks/>
          </p:cNvSpPr>
          <p:nvPr/>
        </p:nvSpPr>
        <p:spPr bwMode="auto">
          <a:xfrm>
            <a:off x="8685621" y="4110200"/>
            <a:ext cx="138682" cy="113846"/>
          </a:xfrm>
          <a:custGeom>
            <a:avLst/>
            <a:gdLst>
              <a:gd name="T0" fmla="*/ 0 w 46"/>
              <a:gd name="T1" fmla="*/ 0 h 39"/>
              <a:gd name="T2" fmla="*/ 23 w 46"/>
              <a:gd name="T3" fmla="*/ 39 h 39"/>
              <a:gd name="T4" fmla="*/ 46 w 46"/>
              <a:gd name="T5" fmla="*/ 0 h 39"/>
              <a:gd name="T6" fmla="*/ 0 w 46"/>
              <a:gd name="T7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39">
                <a:moveTo>
                  <a:pt x="0" y="0"/>
                </a:moveTo>
                <a:lnTo>
                  <a:pt x="23" y="39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08" name="Freeform 247">
            <a:extLst>
              <a:ext uri="{FF2B5EF4-FFF2-40B4-BE49-F238E27FC236}">
                <a16:creationId xmlns:a16="http://schemas.microsoft.com/office/drawing/2014/main" id="{C7DF8348-C3B4-9DDC-FB07-366B14FA1C40}"/>
              </a:ext>
            </a:extLst>
          </p:cNvPr>
          <p:cNvSpPr>
            <a:spLocks/>
          </p:cNvSpPr>
          <p:nvPr/>
        </p:nvSpPr>
        <p:spPr bwMode="auto">
          <a:xfrm>
            <a:off x="7940963" y="2811204"/>
            <a:ext cx="1227031" cy="297748"/>
          </a:xfrm>
          <a:custGeom>
            <a:avLst/>
            <a:gdLst>
              <a:gd name="T0" fmla="*/ 402 w 407"/>
              <a:gd name="T1" fmla="*/ 0 h 102"/>
              <a:gd name="T2" fmla="*/ 402 w 407"/>
              <a:gd name="T3" fmla="*/ 59 h 102"/>
              <a:gd name="T4" fmla="*/ 0 w 407"/>
              <a:gd name="T5" fmla="*/ 59 h 102"/>
              <a:gd name="T6" fmla="*/ 0 w 407"/>
              <a:gd name="T7" fmla="*/ 102 h 102"/>
              <a:gd name="T8" fmla="*/ 6 w 407"/>
              <a:gd name="T9" fmla="*/ 102 h 102"/>
              <a:gd name="T10" fmla="*/ 6 w 407"/>
              <a:gd name="T11" fmla="*/ 65 h 102"/>
              <a:gd name="T12" fmla="*/ 407 w 407"/>
              <a:gd name="T13" fmla="*/ 65 h 102"/>
              <a:gd name="T14" fmla="*/ 407 w 407"/>
              <a:gd name="T15" fmla="*/ 0 h 102"/>
              <a:gd name="T16" fmla="*/ 402 w 407"/>
              <a:gd name="T17" fmla="*/ 0 h 102"/>
              <a:gd name="T18" fmla="*/ 402 w 407"/>
              <a:gd name="T19" fmla="*/ 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07" h="102">
                <a:moveTo>
                  <a:pt x="402" y="0"/>
                </a:moveTo>
                <a:lnTo>
                  <a:pt x="402" y="59"/>
                </a:lnTo>
                <a:lnTo>
                  <a:pt x="0" y="59"/>
                </a:lnTo>
                <a:lnTo>
                  <a:pt x="0" y="102"/>
                </a:lnTo>
                <a:lnTo>
                  <a:pt x="6" y="102"/>
                </a:lnTo>
                <a:lnTo>
                  <a:pt x="6" y="65"/>
                </a:lnTo>
                <a:lnTo>
                  <a:pt x="407" y="65"/>
                </a:lnTo>
                <a:lnTo>
                  <a:pt x="407" y="0"/>
                </a:lnTo>
                <a:lnTo>
                  <a:pt x="402" y="0"/>
                </a:lnTo>
                <a:lnTo>
                  <a:pt x="402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09" name="Freeform 248">
            <a:extLst>
              <a:ext uri="{FF2B5EF4-FFF2-40B4-BE49-F238E27FC236}">
                <a16:creationId xmlns:a16="http://schemas.microsoft.com/office/drawing/2014/main" id="{643C3A0D-63B4-1484-858B-8565B3F47E9F}"/>
              </a:ext>
            </a:extLst>
          </p:cNvPr>
          <p:cNvSpPr>
            <a:spLocks/>
          </p:cNvSpPr>
          <p:nvPr/>
        </p:nvSpPr>
        <p:spPr bwMode="auto">
          <a:xfrm>
            <a:off x="7880667" y="3088517"/>
            <a:ext cx="138682" cy="116764"/>
          </a:xfrm>
          <a:custGeom>
            <a:avLst/>
            <a:gdLst>
              <a:gd name="T0" fmla="*/ 0 w 46"/>
              <a:gd name="T1" fmla="*/ 0 h 40"/>
              <a:gd name="T2" fmla="*/ 23 w 46"/>
              <a:gd name="T3" fmla="*/ 40 h 40"/>
              <a:gd name="T4" fmla="*/ 46 w 46"/>
              <a:gd name="T5" fmla="*/ 0 h 40"/>
              <a:gd name="T6" fmla="*/ 0 w 46"/>
              <a:gd name="T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0">
                <a:moveTo>
                  <a:pt x="0" y="0"/>
                </a:moveTo>
                <a:lnTo>
                  <a:pt x="23" y="40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10" name="Freeform 249">
            <a:extLst>
              <a:ext uri="{FF2B5EF4-FFF2-40B4-BE49-F238E27FC236}">
                <a16:creationId xmlns:a16="http://schemas.microsoft.com/office/drawing/2014/main" id="{980396FA-02EB-9F1D-B679-68DFBA140EBC}"/>
              </a:ext>
            </a:extLst>
          </p:cNvPr>
          <p:cNvSpPr>
            <a:spLocks/>
          </p:cNvSpPr>
          <p:nvPr/>
        </p:nvSpPr>
        <p:spPr bwMode="auto">
          <a:xfrm>
            <a:off x="8745918" y="2811204"/>
            <a:ext cx="422074" cy="297748"/>
          </a:xfrm>
          <a:custGeom>
            <a:avLst/>
            <a:gdLst>
              <a:gd name="T0" fmla="*/ 135 w 140"/>
              <a:gd name="T1" fmla="*/ 0 h 102"/>
              <a:gd name="T2" fmla="*/ 135 w 140"/>
              <a:gd name="T3" fmla="*/ 59 h 102"/>
              <a:gd name="T4" fmla="*/ 0 w 140"/>
              <a:gd name="T5" fmla="*/ 59 h 102"/>
              <a:gd name="T6" fmla="*/ 0 w 140"/>
              <a:gd name="T7" fmla="*/ 102 h 102"/>
              <a:gd name="T8" fmla="*/ 6 w 140"/>
              <a:gd name="T9" fmla="*/ 102 h 102"/>
              <a:gd name="T10" fmla="*/ 6 w 140"/>
              <a:gd name="T11" fmla="*/ 65 h 102"/>
              <a:gd name="T12" fmla="*/ 140 w 140"/>
              <a:gd name="T13" fmla="*/ 65 h 102"/>
              <a:gd name="T14" fmla="*/ 140 w 140"/>
              <a:gd name="T15" fmla="*/ 0 h 102"/>
              <a:gd name="T16" fmla="*/ 135 w 140"/>
              <a:gd name="T17" fmla="*/ 0 h 102"/>
              <a:gd name="T18" fmla="*/ 135 w 140"/>
              <a:gd name="T19" fmla="*/ 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0" h="102">
                <a:moveTo>
                  <a:pt x="135" y="0"/>
                </a:moveTo>
                <a:lnTo>
                  <a:pt x="135" y="59"/>
                </a:lnTo>
                <a:lnTo>
                  <a:pt x="0" y="59"/>
                </a:lnTo>
                <a:lnTo>
                  <a:pt x="0" y="102"/>
                </a:lnTo>
                <a:lnTo>
                  <a:pt x="6" y="102"/>
                </a:lnTo>
                <a:lnTo>
                  <a:pt x="6" y="65"/>
                </a:lnTo>
                <a:lnTo>
                  <a:pt x="140" y="65"/>
                </a:lnTo>
                <a:lnTo>
                  <a:pt x="140" y="0"/>
                </a:lnTo>
                <a:lnTo>
                  <a:pt x="135" y="0"/>
                </a:lnTo>
                <a:lnTo>
                  <a:pt x="135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11" name="Freeform 250">
            <a:extLst>
              <a:ext uri="{FF2B5EF4-FFF2-40B4-BE49-F238E27FC236}">
                <a16:creationId xmlns:a16="http://schemas.microsoft.com/office/drawing/2014/main" id="{A9032D6A-213A-7B9A-86BF-AC0BCD430FCA}"/>
              </a:ext>
            </a:extLst>
          </p:cNvPr>
          <p:cNvSpPr>
            <a:spLocks/>
          </p:cNvSpPr>
          <p:nvPr/>
        </p:nvSpPr>
        <p:spPr bwMode="auto">
          <a:xfrm>
            <a:off x="8685621" y="3088517"/>
            <a:ext cx="132652" cy="116764"/>
          </a:xfrm>
          <a:custGeom>
            <a:avLst/>
            <a:gdLst>
              <a:gd name="T0" fmla="*/ 0 w 44"/>
              <a:gd name="T1" fmla="*/ 0 h 40"/>
              <a:gd name="T2" fmla="*/ 23 w 44"/>
              <a:gd name="T3" fmla="*/ 40 h 40"/>
              <a:gd name="T4" fmla="*/ 44 w 44"/>
              <a:gd name="T5" fmla="*/ 0 h 40"/>
              <a:gd name="T6" fmla="*/ 0 w 44"/>
              <a:gd name="T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" h="40">
                <a:moveTo>
                  <a:pt x="0" y="0"/>
                </a:moveTo>
                <a:lnTo>
                  <a:pt x="23" y="40"/>
                </a:lnTo>
                <a:lnTo>
                  <a:pt x="44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12" name="Freeform 251">
            <a:extLst>
              <a:ext uri="{FF2B5EF4-FFF2-40B4-BE49-F238E27FC236}">
                <a16:creationId xmlns:a16="http://schemas.microsoft.com/office/drawing/2014/main" id="{417FC6EE-8B49-1552-3D6E-175DB2BC7EF5}"/>
              </a:ext>
            </a:extLst>
          </p:cNvPr>
          <p:cNvSpPr>
            <a:spLocks/>
          </p:cNvSpPr>
          <p:nvPr/>
        </p:nvSpPr>
        <p:spPr bwMode="auto">
          <a:xfrm>
            <a:off x="9152919" y="2811204"/>
            <a:ext cx="1236074" cy="297748"/>
          </a:xfrm>
          <a:custGeom>
            <a:avLst/>
            <a:gdLst>
              <a:gd name="T0" fmla="*/ 0 w 410"/>
              <a:gd name="T1" fmla="*/ 0 h 102"/>
              <a:gd name="T2" fmla="*/ 0 w 410"/>
              <a:gd name="T3" fmla="*/ 65 h 102"/>
              <a:gd name="T4" fmla="*/ 404 w 410"/>
              <a:gd name="T5" fmla="*/ 65 h 102"/>
              <a:gd name="T6" fmla="*/ 404 w 410"/>
              <a:gd name="T7" fmla="*/ 102 h 102"/>
              <a:gd name="T8" fmla="*/ 410 w 410"/>
              <a:gd name="T9" fmla="*/ 102 h 102"/>
              <a:gd name="T10" fmla="*/ 410 w 410"/>
              <a:gd name="T11" fmla="*/ 59 h 102"/>
              <a:gd name="T12" fmla="*/ 5 w 410"/>
              <a:gd name="T13" fmla="*/ 59 h 102"/>
              <a:gd name="T14" fmla="*/ 5 w 410"/>
              <a:gd name="T15" fmla="*/ 0 h 102"/>
              <a:gd name="T16" fmla="*/ 0 w 410"/>
              <a:gd name="T17" fmla="*/ 0 h 102"/>
              <a:gd name="T18" fmla="*/ 0 w 410"/>
              <a:gd name="T19" fmla="*/ 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10" h="102">
                <a:moveTo>
                  <a:pt x="0" y="0"/>
                </a:moveTo>
                <a:lnTo>
                  <a:pt x="0" y="65"/>
                </a:lnTo>
                <a:lnTo>
                  <a:pt x="404" y="65"/>
                </a:lnTo>
                <a:lnTo>
                  <a:pt x="404" y="102"/>
                </a:lnTo>
                <a:lnTo>
                  <a:pt x="410" y="102"/>
                </a:lnTo>
                <a:lnTo>
                  <a:pt x="410" y="59"/>
                </a:lnTo>
                <a:lnTo>
                  <a:pt x="5" y="59"/>
                </a:lnTo>
                <a:lnTo>
                  <a:pt x="5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13" name="Freeform 252">
            <a:extLst>
              <a:ext uri="{FF2B5EF4-FFF2-40B4-BE49-F238E27FC236}">
                <a16:creationId xmlns:a16="http://schemas.microsoft.com/office/drawing/2014/main" id="{5D02F525-1DF6-CEC0-232C-630A46E67D03}"/>
              </a:ext>
            </a:extLst>
          </p:cNvPr>
          <p:cNvSpPr>
            <a:spLocks/>
          </p:cNvSpPr>
          <p:nvPr/>
        </p:nvSpPr>
        <p:spPr bwMode="auto">
          <a:xfrm>
            <a:off x="10310608" y="3088517"/>
            <a:ext cx="138682" cy="116764"/>
          </a:xfrm>
          <a:custGeom>
            <a:avLst/>
            <a:gdLst>
              <a:gd name="T0" fmla="*/ 0 w 46"/>
              <a:gd name="T1" fmla="*/ 0 h 40"/>
              <a:gd name="T2" fmla="*/ 23 w 46"/>
              <a:gd name="T3" fmla="*/ 40 h 40"/>
              <a:gd name="T4" fmla="*/ 46 w 46"/>
              <a:gd name="T5" fmla="*/ 0 h 40"/>
              <a:gd name="T6" fmla="*/ 0 w 46"/>
              <a:gd name="T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0">
                <a:moveTo>
                  <a:pt x="0" y="0"/>
                </a:moveTo>
                <a:lnTo>
                  <a:pt x="23" y="40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14" name="Freeform 253">
            <a:extLst>
              <a:ext uri="{FF2B5EF4-FFF2-40B4-BE49-F238E27FC236}">
                <a16:creationId xmlns:a16="http://schemas.microsoft.com/office/drawing/2014/main" id="{6B38408F-EF72-00C6-57EB-122482444C58}"/>
              </a:ext>
            </a:extLst>
          </p:cNvPr>
          <p:cNvSpPr>
            <a:spLocks/>
          </p:cNvSpPr>
          <p:nvPr/>
        </p:nvSpPr>
        <p:spPr bwMode="auto">
          <a:xfrm>
            <a:off x="9152919" y="2811204"/>
            <a:ext cx="449208" cy="297748"/>
          </a:xfrm>
          <a:custGeom>
            <a:avLst/>
            <a:gdLst>
              <a:gd name="T0" fmla="*/ 0 w 149"/>
              <a:gd name="T1" fmla="*/ 0 h 102"/>
              <a:gd name="T2" fmla="*/ 0 w 149"/>
              <a:gd name="T3" fmla="*/ 65 h 102"/>
              <a:gd name="T4" fmla="*/ 143 w 149"/>
              <a:gd name="T5" fmla="*/ 65 h 102"/>
              <a:gd name="T6" fmla="*/ 143 w 149"/>
              <a:gd name="T7" fmla="*/ 102 h 102"/>
              <a:gd name="T8" fmla="*/ 149 w 149"/>
              <a:gd name="T9" fmla="*/ 102 h 102"/>
              <a:gd name="T10" fmla="*/ 149 w 149"/>
              <a:gd name="T11" fmla="*/ 59 h 102"/>
              <a:gd name="T12" fmla="*/ 5 w 149"/>
              <a:gd name="T13" fmla="*/ 59 h 102"/>
              <a:gd name="T14" fmla="*/ 5 w 149"/>
              <a:gd name="T15" fmla="*/ 0 h 102"/>
              <a:gd name="T16" fmla="*/ 0 w 149"/>
              <a:gd name="T17" fmla="*/ 0 h 102"/>
              <a:gd name="T18" fmla="*/ 0 w 149"/>
              <a:gd name="T19" fmla="*/ 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9" h="102">
                <a:moveTo>
                  <a:pt x="0" y="0"/>
                </a:moveTo>
                <a:lnTo>
                  <a:pt x="0" y="65"/>
                </a:lnTo>
                <a:lnTo>
                  <a:pt x="143" y="65"/>
                </a:lnTo>
                <a:lnTo>
                  <a:pt x="143" y="102"/>
                </a:lnTo>
                <a:lnTo>
                  <a:pt x="149" y="102"/>
                </a:lnTo>
                <a:lnTo>
                  <a:pt x="149" y="59"/>
                </a:lnTo>
                <a:lnTo>
                  <a:pt x="5" y="59"/>
                </a:lnTo>
                <a:lnTo>
                  <a:pt x="5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15" name="Freeform 254">
            <a:extLst>
              <a:ext uri="{FF2B5EF4-FFF2-40B4-BE49-F238E27FC236}">
                <a16:creationId xmlns:a16="http://schemas.microsoft.com/office/drawing/2014/main" id="{05A74332-EE2E-D66C-BD50-E6B258BA529E}"/>
              </a:ext>
            </a:extLst>
          </p:cNvPr>
          <p:cNvSpPr>
            <a:spLocks/>
          </p:cNvSpPr>
          <p:nvPr/>
        </p:nvSpPr>
        <p:spPr bwMode="auto">
          <a:xfrm>
            <a:off x="9523740" y="3088517"/>
            <a:ext cx="138682" cy="116764"/>
          </a:xfrm>
          <a:custGeom>
            <a:avLst/>
            <a:gdLst>
              <a:gd name="T0" fmla="*/ 0 w 46"/>
              <a:gd name="T1" fmla="*/ 0 h 40"/>
              <a:gd name="T2" fmla="*/ 23 w 46"/>
              <a:gd name="T3" fmla="*/ 40 h 40"/>
              <a:gd name="T4" fmla="*/ 46 w 46"/>
              <a:gd name="T5" fmla="*/ 0 h 40"/>
              <a:gd name="T6" fmla="*/ 0 w 46"/>
              <a:gd name="T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0">
                <a:moveTo>
                  <a:pt x="0" y="0"/>
                </a:moveTo>
                <a:lnTo>
                  <a:pt x="23" y="40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16" name="Rectangle 255">
            <a:extLst>
              <a:ext uri="{FF2B5EF4-FFF2-40B4-BE49-F238E27FC236}">
                <a16:creationId xmlns:a16="http://schemas.microsoft.com/office/drawing/2014/main" id="{9EEEE525-3665-2A06-9139-5B4D6F3221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4177" y="3205281"/>
            <a:ext cx="708483" cy="8115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17" name="Freeform 256">
            <a:extLst>
              <a:ext uri="{FF2B5EF4-FFF2-40B4-BE49-F238E27FC236}">
                <a16:creationId xmlns:a16="http://schemas.microsoft.com/office/drawing/2014/main" id="{0AC7B2F1-CA70-AFA5-20D4-9E42A2A36890}"/>
              </a:ext>
            </a:extLst>
          </p:cNvPr>
          <p:cNvSpPr>
            <a:spLocks/>
          </p:cNvSpPr>
          <p:nvPr/>
        </p:nvSpPr>
        <p:spPr bwMode="auto">
          <a:xfrm>
            <a:off x="3295132" y="3196525"/>
            <a:ext cx="726571" cy="829023"/>
          </a:xfrm>
          <a:custGeom>
            <a:avLst/>
            <a:gdLst>
              <a:gd name="T0" fmla="*/ 3 w 241"/>
              <a:gd name="T1" fmla="*/ 3 h 284"/>
              <a:gd name="T2" fmla="*/ 3 w 241"/>
              <a:gd name="T3" fmla="*/ 6 h 284"/>
              <a:gd name="T4" fmla="*/ 235 w 241"/>
              <a:gd name="T5" fmla="*/ 6 h 284"/>
              <a:gd name="T6" fmla="*/ 235 w 241"/>
              <a:gd name="T7" fmla="*/ 279 h 284"/>
              <a:gd name="T8" fmla="*/ 6 w 241"/>
              <a:gd name="T9" fmla="*/ 279 h 284"/>
              <a:gd name="T10" fmla="*/ 6 w 241"/>
              <a:gd name="T11" fmla="*/ 3 h 284"/>
              <a:gd name="T12" fmla="*/ 3 w 241"/>
              <a:gd name="T13" fmla="*/ 3 h 284"/>
              <a:gd name="T14" fmla="*/ 3 w 241"/>
              <a:gd name="T15" fmla="*/ 6 h 284"/>
              <a:gd name="T16" fmla="*/ 3 w 241"/>
              <a:gd name="T17" fmla="*/ 3 h 284"/>
              <a:gd name="T18" fmla="*/ 0 w 241"/>
              <a:gd name="T19" fmla="*/ 3 h 284"/>
              <a:gd name="T20" fmla="*/ 0 w 241"/>
              <a:gd name="T21" fmla="*/ 284 h 284"/>
              <a:gd name="T22" fmla="*/ 241 w 241"/>
              <a:gd name="T23" fmla="*/ 284 h 284"/>
              <a:gd name="T24" fmla="*/ 241 w 241"/>
              <a:gd name="T25" fmla="*/ 0 h 284"/>
              <a:gd name="T26" fmla="*/ 0 w 241"/>
              <a:gd name="T27" fmla="*/ 0 h 284"/>
              <a:gd name="T28" fmla="*/ 0 w 241"/>
              <a:gd name="T29" fmla="*/ 3 h 284"/>
              <a:gd name="T30" fmla="*/ 3 w 241"/>
              <a:gd name="T31" fmla="*/ 3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41" h="284">
                <a:moveTo>
                  <a:pt x="3" y="3"/>
                </a:moveTo>
                <a:lnTo>
                  <a:pt x="3" y="6"/>
                </a:lnTo>
                <a:lnTo>
                  <a:pt x="235" y="6"/>
                </a:lnTo>
                <a:lnTo>
                  <a:pt x="235" y="279"/>
                </a:lnTo>
                <a:lnTo>
                  <a:pt x="6" y="279"/>
                </a:lnTo>
                <a:lnTo>
                  <a:pt x="6" y="3"/>
                </a:lnTo>
                <a:lnTo>
                  <a:pt x="3" y="3"/>
                </a:lnTo>
                <a:lnTo>
                  <a:pt x="3" y="6"/>
                </a:lnTo>
                <a:lnTo>
                  <a:pt x="3" y="3"/>
                </a:lnTo>
                <a:lnTo>
                  <a:pt x="0" y="3"/>
                </a:lnTo>
                <a:lnTo>
                  <a:pt x="0" y="284"/>
                </a:lnTo>
                <a:lnTo>
                  <a:pt x="241" y="284"/>
                </a:lnTo>
                <a:lnTo>
                  <a:pt x="241" y="0"/>
                </a:lnTo>
                <a:lnTo>
                  <a:pt x="0" y="0"/>
                </a:lnTo>
                <a:lnTo>
                  <a:pt x="0" y="3"/>
                </a:lnTo>
                <a:lnTo>
                  <a:pt x="3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18" name="Rectangle 257">
            <a:extLst>
              <a:ext uri="{FF2B5EF4-FFF2-40B4-BE49-F238E27FC236}">
                <a16:creationId xmlns:a16="http://schemas.microsoft.com/office/drawing/2014/main" id="{FEFB5173-CBB1-2945-94AD-F35A1B5690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8719" y="3343933"/>
            <a:ext cx="373500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my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9" name="Rectangle 258">
            <a:extLst>
              <a:ext uri="{FF2B5EF4-FFF2-40B4-BE49-F238E27FC236}">
                <a16:creationId xmlns:a16="http://schemas.microsoft.com/office/drawing/2014/main" id="{76E8DF6D-A85A-69DF-C3B8-83130724F0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8412" y="3513240"/>
            <a:ext cx="421590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gender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0" name="Rectangle 259">
            <a:extLst>
              <a:ext uri="{FF2B5EF4-FFF2-40B4-BE49-F238E27FC236}">
                <a16:creationId xmlns:a16="http://schemas.microsoft.com/office/drawing/2014/main" id="{8AF07A23-7763-8DFC-F01C-695D15B6E5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1074" y="3679629"/>
            <a:ext cx="248466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only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1" name="Rectangle 260">
            <a:extLst>
              <a:ext uri="{FF2B5EF4-FFF2-40B4-BE49-F238E27FC236}">
                <a16:creationId xmlns:a16="http://schemas.microsoft.com/office/drawing/2014/main" id="{16F29103-AC32-3E33-8313-59A60B79EC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0236" y="3219877"/>
            <a:ext cx="711496" cy="78231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22" name="Freeform 261">
            <a:extLst>
              <a:ext uri="{FF2B5EF4-FFF2-40B4-BE49-F238E27FC236}">
                <a16:creationId xmlns:a16="http://schemas.microsoft.com/office/drawing/2014/main" id="{7F9A32E9-B864-EE7F-8330-8F969B320845}"/>
              </a:ext>
            </a:extLst>
          </p:cNvPr>
          <p:cNvSpPr>
            <a:spLocks/>
          </p:cNvSpPr>
          <p:nvPr/>
        </p:nvSpPr>
        <p:spPr bwMode="auto">
          <a:xfrm>
            <a:off x="4121191" y="3211119"/>
            <a:ext cx="729585" cy="799832"/>
          </a:xfrm>
          <a:custGeom>
            <a:avLst/>
            <a:gdLst>
              <a:gd name="T0" fmla="*/ 3 w 242"/>
              <a:gd name="T1" fmla="*/ 3 h 274"/>
              <a:gd name="T2" fmla="*/ 3 w 242"/>
              <a:gd name="T3" fmla="*/ 5 h 274"/>
              <a:gd name="T4" fmla="*/ 237 w 242"/>
              <a:gd name="T5" fmla="*/ 5 h 274"/>
              <a:gd name="T6" fmla="*/ 237 w 242"/>
              <a:gd name="T7" fmla="*/ 268 h 274"/>
              <a:gd name="T8" fmla="*/ 6 w 242"/>
              <a:gd name="T9" fmla="*/ 268 h 274"/>
              <a:gd name="T10" fmla="*/ 6 w 242"/>
              <a:gd name="T11" fmla="*/ 3 h 274"/>
              <a:gd name="T12" fmla="*/ 3 w 242"/>
              <a:gd name="T13" fmla="*/ 3 h 274"/>
              <a:gd name="T14" fmla="*/ 3 w 242"/>
              <a:gd name="T15" fmla="*/ 5 h 274"/>
              <a:gd name="T16" fmla="*/ 3 w 242"/>
              <a:gd name="T17" fmla="*/ 3 h 274"/>
              <a:gd name="T18" fmla="*/ 0 w 242"/>
              <a:gd name="T19" fmla="*/ 3 h 274"/>
              <a:gd name="T20" fmla="*/ 0 w 242"/>
              <a:gd name="T21" fmla="*/ 274 h 274"/>
              <a:gd name="T22" fmla="*/ 242 w 242"/>
              <a:gd name="T23" fmla="*/ 274 h 274"/>
              <a:gd name="T24" fmla="*/ 242 w 242"/>
              <a:gd name="T25" fmla="*/ 0 h 274"/>
              <a:gd name="T26" fmla="*/ 0 w 242"/>
              <a:gd name="T27" fmla="*/ 0 h 274"/>
              <a:gd name="T28" fmla="*/ 0 w 242"/>
              <a:gd name="T29" fmla="*/ 3 h 274"/>
              <a:gd name="T30" fmla="*/ 3 w 242"/>
              <a:gd name="T31" fmla="*/ 3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42" h="274">
                <a:moveTo>
                  <a:pt x="3" y="3"/>
                </a:moveTo>
                <a:lnTo>
                  <a:pt x="3" y="5"/>
                </a:lnTo>
                <a:lnTo>
                  <a:pt x="237" y="5"/>
                </a:lnTo>
                <a:lnTo>
                  <a:pt x="237" y="268"/>
                </a:lnTo>
                <a:lnTo>
                  <a:pt x="6" y="268"/>
                </a:lnTo>
                <a:lnTo>
                  <a:pt x="6" y="3"/>
                </a:lnTo>
                <a:lnTo>
                  <a:pt x="3" y="3"/>
                </a:lnTo>
                <a:lnTo>
                  <a:pt x="3" y="5"/>
                </a:lnTo>
                <a:lnTo>
                  <a:pt x="3" y="3"/>
                </a:lnTo>
                <a:lnTo>
                  <a:pt x="0" y="3"/>
                </a:lnTo>
                <a:lnTo>
                  <a:pt x="0" y="274"/>
                </a:lnTo>
                <a:lnTo>
                  <a:pt x="242" y="274"/>
                </a:lnTo>
                <a:lnTo>
                  <a:pt x="242" y="0"/>
                </a:lnTo>
                <a:lnTo>
                  <a:pt x="0" y="0"/>
                </a:lnTo>
                <a:lnTo>
                  <a:pt x="0" y="3"/>
                </a:lnTo>
                <a:lnTo>
                  <a:pt x="3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23" name="Rectangle 262">
            <a:extLst>
              <a:ext uri="{FF2B5EF4-FFF2-40B4-BE49-F238E27FC236}">
                <a16:creationId xmlns:a16="http://schemas.microsoft.com/office/drawing/2014/main" id="{2C890D08-E2AF-C5AC-E804-52050E5319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7282" y="3334968"/>
            <a:ext cx="157094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4" name="Rectangle 263">
            <a:extLst>
              <a:ext uri="{FF2B5EF4-FFF2-40B4-BE49-F238E27FC236}">
                <a16:creationId xmlns:a16="http://schemas.microsoft.com/office/drawing/2014/main" id="{E5376E89-620D-4576-0662-4981414F33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9407" y="3504275"/>
            <a:ext cx="466474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multiple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5" name="Rectangle 264">
            <a:extLst>
              <a:ext uri="{FF2B5EF4-FFF2-40B4-BE49-F238E27FC236}">
                <a16:creationId xmlns:a16="http://schemas.microsoft.com/office/drawing/2014/main" id="{320A201C-541B-F139-E4B8-DD14EC6546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8452" y="3670664"/>
            <a:ext cx="488916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genders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6" name="Rectangle 265">
            <a:extLst>
              <a:ext uri="{FF2B5EF4-FFF2-40B4-BE49-F238E27FC236}">
                <a16:creationId xmlns:a16="http://schemas.microsoft.com/office/drawing/2014/main" id="{398F9ADB-0968-B56A-56E8-C5D2FF83FE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8503" y="3211119"/>
            <a:ext cx="630097" cy="79983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27" name="Freeform 266">
            <a:extLst>
              <a:ext uri="{FF2B5EF4-FFF2-40B4-BE49-F238E27FC236}">
                <a16:creationId xmlns:a16="http://schemas.microsoft.com/office/drawing/2014/main" id="{71CD59C5-925F-0D86-D993-8D1AABECB8C2}"/>
              </a:ext>
            </a:extLst>
          </p:cNvPr>
          <p:cNvSpPr>
            <a:spLocks/>
          </p:cNvSpPr>
          <p:nvPr/>
        </p:nvSpPr>
        <p:spPr bwMode="auto">
          <a:xfrm>
            <a:off x="4989458" y="3202363"/>
            <a:ext cx="648186" cy="814428"/>
          </a:xfrm>
          <a:custGeom>
            <a:avLst/>
            <a:gdLst>
              <a:gd name="T0" fmla="*/ 3 w 215"/>
              <a:gd name="T1" fmla="*/ 3 h 279"/>
              <a:gd name="T2" fmla="*/ 3 w 215"/>
              <a:gd name="T3" fmla="*/ 6 h 279"/>
              <a:gd name="T4" fmla="*/ 209 w 215"/>
              <a:gd name="T5" fmla="*/ 6 h 279"/>
              <a:gd name="T6" fmla="*/ 209 w 215"/>
              <a:gd name="T7" fmla="*/ 274 h 279"/>
              <a:gd name="T8" fmla="*/ 6 w 215"/>
              <a:gd name="T9" fmla="*/ 274 h 279"/>
              <a:gd name="T10" fmla="*/ 6 w 215"/>
              <a:gd name="T11" fmla="*/ 3 h 279"/>
              <a:gd name="T12" fmla="*/ 3 w 215"/>
              <a:gd name="T13" fmla="*/ 3 h 279"/>
              <a:gd name="T14" fmla="*/ 3 w 215"/>
              <a:gd name="T15" fmla="*/ 6 h 279"/>
              <a:gd name="T16" fmla="*/ 3 w 215"/>
              <a:gd name="T17" fmla="*/ 3 h 279"/>
              <a:gd name="T18" fmla="*/ 0 w 215"/>
              <a:gd name="T19" fmla="*/ 3 h 279"/>
              <a:gd name="T20" fmla="*/ 0 w 215"/>
              <a:gd name="T21" fmla="*/ 279 h 279"/>
              <a:gd name="T22" fmla="*/ 215 w 215"/>
              <a:gd name="T23" fmla="*/ 279 h 279"/>
              <a:gd name="T24" fmla="*/ 215 w 215"/>
              <a:gd name="T25" fmla="*/ 0 h 279"/>
              <a:gd name="T26" fmla="*/ 0 w 215"/>
              <a:gd name="T27" fmla="*/ 0 h 279"/>
              <a:gd name="T28" fmla="*/ 0 w 215"/>
              <a:gd name="T29" fmla="*/ 3 h 279"/>
              <a:gd name="T30" fmla="*/ 3 w 215"/>
              <a:gd name="T31" fmla="*/ 3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5" h="279">
                <a:moveTo>
                  <a:pt x="3" y="3"/>
                </a:moveTo>
                <a:lnTo>
                  <a:pt x="3" y="6"/>
                </a:lnTo>
                <a:lnTo>
                  <a:pt x="209" y="6"/>
                </a:lnTo>
                <a:lnTo>
                  <a:pt x="209" y="274"/>
                </a:lnTo>
                <a:lnTo>
                  <a:pt x="6" y="274"/>
                </a:lnTo>
                <a:lnTo>
                  <a:pt x="6" y="3"/>
                </a:lnTo>
                <a:lnTo>
                  <a:pt x="3" y="3"/>
                </a:lnTo>
                <a:lnTo>
                  <a:pt x="3" y="6"/>
                </a:lnTo>
                <a:lnTo>
                  <a:pt x="3" y="3"/>
                </a:lnTo>
                <a:lnTo>
                  <a:pt x="0" y="3"/>
                </a:lnTo>
                <a:lnTo>
                  <a:pt x="0" y="279"/>
                </a:lnTo>
                <a:lnTo>
                  <a:pt x="215" y="279"/>
                </a:lnTo>
                <a:lnTo>
                  <a:pt x="215" y="0"/>
                </a:lnTo>
                <a:lnTo>
                  <a:pt x="0" y="0"/>
                </a:lnTo>
                <a:lnTo>
                  <a:pt x="0" y="3"/>
                </a:lnTo>
                <a:lnTo>
                  <a:pt x="3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28" name="Rectangle 267">
            <a:extLst>
              <a:ext uri="{FF2B5EF4-FFF2-40B4-BE49-F238E27FC236}">
                <a16:creationId xmlns:a16="http://schemas.microsoft.com/office/drawing/2014/main" id="{B94BF1F6-F04B-CCD0-8386-5E42CC517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1644" y="3326003"/>
            <a:ext cx="450444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Gender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9" name="Rectangle 268">
            <a:extLst>
              <a:ext uri="{FF2B5EF4-FFF2-40B4-BE49-F238E27FC236}">
                <a16:creationId xmlns:a16="http://schemas.microsoft.com/office/drawing/2014/main" id="{D76272B0-573A-B25C-CCBD-B2E1982883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0689" y="3495310"/>
            <a:ext cx="43601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doesn’t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0" name="Rectangle 269">
            <a:extLst>
              <a:ext uri="{FF2B5EF4-FFF2-40B4-BE49-F238E27FC236}">
                <a16:creationId xmlns:a16="http://schemas.microsoft.com/office/drawing/2014/main" id="{90F3327E-DFAA-7EC8-EA59-369AD150B1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3555" y="3661699"/>
            <a:ext cx="479298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factor in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1" name="Rectangle 270">
            <a:extLst>
              <a:ext uri="{FF2B5EF4-FFF2-40B4-BE49-F238E27FC236}">
                <a16:creationId xmlns:a16="http://schemas.microsoft.com/office/drawing/2014/main" id="{D4981DAA-EFF9-7280-F54F-EFD653E7BE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7576" y="3211119"/>
            <a:ext cx="627082" cy="79983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32" name="Freeform 271">
            <a:extLst>
              <a:ext uri="{FF2B5EF4-FFF2-40B4-BE49-F238E27FC236}">
                <a16:creationId xmlns:a16="http://schemas.microsoft.com/office/drawing/2014/main" id="{F0F784A1-60EA-2CA4-6489-EF434D76C382}"/>
              </a:ext>
            </a:extLst>
          </p:cNvPr>
          <p:cNvSpPr>
            <a:spLocks/>
          </p:cNvSpPr>
          <p:nvPr/>
        </p:nvSpPr>
        <p:spPr bwMode="auto">
          <a:xfrm>
            <a:off x="5818533" y="3202363"/>
            <a:ext cx="645170" cy="814428"/>
          </a:xfrm>
          <a:custGeom>
            <a:avLst/>
            <a:gdLst>
              <a:gd name="T0" fmla="*/ 3 w 214"/>
              <a:gd name="T1" fmla="*/ 3 h 279"/>
              <a:gd name="T2" fmla="*/ 3 w 214"/>
              <a:gd name="T3" fmla="*/ 6 h 279"/>
              <a:gd name="T4" fmla="*/ 208 w 214"/>
              <a:gd name="T5" fmla="*/ 6 h 279"/>
              <a:gd name="T6" fmla="*/ 208 w 214"/>
              <a:gd name="T7" fmla="*/ 274 h 279"/>
              <a:gd name="T8" fmla="*/ 6 w 214"/>
              <a:gd name="T9" fmla="*/ 274 h 279"/>
              <a:gd name="T10" fmla="*/ 6 w 214"/>
              <a:gd name="T11" fmla="*/ 3 h 279"/>
              <a:gd name="T12" fmla="*/ 3 w 214"/>
              <a:gd name="T13" fmla="*/ 3 h 279"/>
              <a:gd name="T14" fmla="*/ 3 w 214"/>
              <a:gd name="T15" fmla="*/ 6 h 279"/>
              <a:gd name="T16" fmla="*/ 3 w 214"/>
              <a:gd name="T17" fmla="*/ 3 h 279"/>
              <a:gd name="T18" fmla="*/ 0 w 214"/>
              <a:gd name="T19" fmla="*/ 3 h 279"/>
              <a:gd name="T20" fmla="*/ 0 w 214"/>
              <a:gd name="T21" fmla="*/ 279 h 279"/>
              <a:gd name="T22" fmla="*/ 214 w 214"/>
              <a:gd name="T23" fmla="*/ 279 h 279"/>
              <a:gd name="T24" fmla="*/ 214 w 214"/>
              <a:gd name="T25" fmla="*/ 0 h 279"/>
              <a:gd name="T26" fmla="*/ 0 w 214"/>
              <a:gd name="T27" fmla="*/ 0 h 279"/>
              <a:gd name="T28" fmla="*/ 0 w 214"/>
              <a:gd name="T29" fmla="*/ 3 h 279"/>
              <a:gd name="T30" fmla="*/ 3 w 214"/>
              <a:gd name="T31" fmla="*/ 3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4" h="279">
                <a:moveTo>
                  <a:pt x="3" y="3"/>
                </a:moveTo>
                <a:lnTo>
                  <a:pt x="3" y="6"/>
                </a:lnTo>
                <a:lnTo>
                  <a:pt x="208" y="6"/>
                </a:lnTo>
                <a:lnTo>
                  <a:pt x="208" y="274"/>
                </a:lnTo>
                <a:lnTo>
                  <a:pt x="6" y="274"/>
                </a:lnTo>
                <a:lnTo>
                  <a:pt x="6" y="3"/>
                </a:lnTo>
                <a:lnTo>
                  <a:pt x="3" y="3"/>
                </a:lnTo>
                <a:lnTo>
                  <a:pt x="3" y="6"/>
                </a:lnTo>
                <a:lnTo>
                  <a:pt x="3" y="3"/>
                </a:lnTo>
                <a:lnTo>
                  <a:pt x="0" y="3"/>
                </a:lnTo>
                <a:lnTo>
                  <a:pt x="0" y="279"/>
                </a:lnTo>
                <a:lnTo>
                  <a:pt x="214" y="279"/>
                </a:lnTo>
                <a:lnTo>
                  <a:pt x="214" y="0"/>
                </a:lnTo>
                <a:lnTo>
                  <a:pt x="0" y="0"/>
                </a:lnTo>
                <a:lnTo>
                  <a:pt x="0" y="3"/>
                </a:lnTo>
                <a:lnTo>
                  <a:pt x="3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33" name="Rectangle 272">
            <a:extLst>
              <a:ext uri="{FF2B5EF4-FFF2-40B4-BE49-F238E27FC236}">
                <a16:creationId xmlns:a16="http://schemas.microsoft.com/office/drawing/2014/main" id="{981713EB-985E-3686-8763-E6C2AE5E9A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4916" y="3266583"/>
            <a:ext cx="381515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the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4" name="Rectangle 273">
            <a:extLst>
              <a:ext uri="{FF2B5EF4-FFF2-40B4-BE49-F238E27FC236}">
                <a16:creationId xmlns:a16="http://schemas.microsoft.com/office/drawing/2014/main" id="{49948004-9265-44FE-F2AE-E8CC9816B7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90139" y="3432970"/>
            <a:ext cx="30777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other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5" name="Rectangle 274">
            <a:extLst>
              <a:ext uri="{FF2B5EF4-FFF2-40B4-BE49-F238E27FC236}">
                <a16:creationId xmlns:a16="http://schemas.microsoft.com/office/drawing/2014/main" id="{9BC5D6D1-B613-B12F-5D9B-8C3DE120C4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3961" y="3599360"/>
            <a:ext cx="368691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binary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6" name="Rectangle 275">
            <a:extLst>
              <a:ext uri="{FF2B5EF4-FFF2-40B4-BE49-F238E27FC236}">
                <a16:creationId xmlns:a16="http://schemas.microsoft.com/office/drawing/2014/main" id="{1FCBC767-93C8-8E4B-E463-F8D8A42A62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3813" y="3768667"/>
            <a:ext cx="421590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gender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7" name="Rectangle 276">
            <a:extLst>
              <a:ext uri="{FF2B5EF4-FFF2-40B4-BE49-F238E27FC236}">
                <a16:creationId xmlns:a16="http://schemas.microsoft.com/office/drawing/2014/main" id="{A1DA9664-A73E-D262-F0C6-FB8276ECC2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0140" y="3205281"/>
            <a:ext cx="708483" cy="8115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38" name="Freeform 277">
            <a:extLst>
              <a:ext uri="{FF2B5EF4-FFF2-40B4-BE49-F238E27FC236}">
                <a16:creationId xmlns:a16="http://schemas.microsoft.com/office/drawing/2014/main" id="{C8133C6A-3DE5-4F3A-0D0D-1EEF89EA941E}"/>
              </a:ext>
            </a:extLst>
          </p:cNvPr>
          <p:cNvSpPr>
            <a:spLocks/>
          </p:cNvSpPr>
          <p:nvPr/>
        </p:nvSpPr>
        <p:spPr bwMode="auto">
          <a:xfrm>
            <a:off x="7561096" y="3196525"/>
            <a:ext cx="726571" cy="829023"/>
          </a:xfrm>
          <a:custGeom>
            <a:avLst/>
            <a:gdLst>
              <a:gd name="T0" fmla="*/ 3 w 241"/>
              <a:gd name="T1" fmla="*/ 3 h 284"/>
              <a:gd name="T2" fmla="*/ 3 w 241"/>
              <a:gd name="T3" fmla="*/ 6 h 284"/>
              <a:gd name="T4" fmla="*/ 235 w 241"/>
              <a:gd name="T5" fmla="*/ 6 h 284"/>
              <a:gd name="T6" fmla="*/ 235 w 241"/>
              <a:gd name="T7" fmla="*/ 279 h 284"/>
              <a:gd name="T8" fmla="*/ 6 w 241"/>
              <a:gd name="T9" fmla="*/ 279 h 284"/>
              <a:gd name="T10" fmla="*/ 6 w 241"/>
              <a:gd name="T11" fmla="*/ 3 h 284"/>
              <a:gd name="T12" fmla="*/ 3 w 241"/>
              <a:gd name="T13" fmla="*/ 3 h 284"/>
              <a:gd name="T14" fmla="*/ 3 w 241"/>
              <a:gd name="T15" fmla="*/ 6 h 284"/>
              <a:gd name="T16" fmla="*/ 3 w 241"/>
              <a:gd name="T17" fmla="*/ 3 h 284"/>
              <a:gd name="T18" fmla="*/ 0 w 241"/>
              <a:gd name="T19" fmla="*/ 3 h 284"/>
              <a:gd name="T20" fmla="*/ 0 w 241"/>
              <a:gd name="T21" fmla="*/ 284 h 284"/>
              <a:gd name="T22" fmla="*/ 241 w 241"/>
              <a:gd name="T23" fmla="*/ 284 h 284"/>
              <a:gd name="T24" fmla="*/ 241 w 241"/>
              <a:gd name="T25" fmla="*/ 0 h 284"/>
              <a:gd name="T26" fmla="*/ 0 w 241"/>
              <a:gd name="T27" fmla="*/ 0 h 284"/>
              <a:gd name="T28" fmla="*/ 0 w 241"/>
              <a:gd name="T29" fmla="*/ 3 h 284"/>
              <a:gd name="T30" fmla="*/ 3 w 241"/>
              <a:gd name="T31" fmla="*/ 3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41" h="284">
                <a:moveTo>
                  <a:pt x="3" y="3"/>
                </a:moveTo>
                <a:lnTo>
                  <a:pt x="3" y="6"/>
                </a:lnTo>
                <a:lnTo>
                  <a:pt x="235" y="6"/>
                </a:lnTo>
                <a:lnTo>
                  <a:pt x="235" y="279"/>
                </a:lnTo>
                <a:lnTo>
                  <a:pt x="6" y="279"/>
                </a:lnTo>
                <a:lnTo>
                  <a:pt x="6" y="3"/>
                </a:lnTo>
                <a:lnTo>
                  <a:pt x="3" y="3"/>
                </a:lnTo>
                <a:lnTo>
                  <a:pt x="3" y="6"/>
                </a:lnTo>
                <a:lnTo>
                  <a:pt x="3" y="3"/>
                </a:lnTo>
                <a:lnTo>
                  <a:pt x="0" y="3"/>
                </a:lnTo>
                <a:lnTo>
                  <a:pt x="0" y="284"/>
                </a:lnTo>
                <a:lnTo>
                  <a:pt x="241" y="284"/>
                </a:lnTo>
                <a:lnTo>
                  <a:pt x="241" y="0"/>
                </a:lnTo>
                <a:lnTo>
                  <a:pt x="0" y="0"/>
                </a:lnTo>
                <a:lnTo>
                  <a:pt x="0" y="3"/>
                </a:lnTo>
                <a:lnTo>
                  <a:pt x="3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39" name="Rectangle 278">
            <a:extLst>
              <a:ext uri="{FF2B5EF4-FFF2-40B4-BE49-F238E27FC236}">
                <a16:creationId xmlns:a16="http://schemas.microsoft.com/office/drawing/2014/main" id="{AA573CCA-2E0E-577F-2A9C-8B61C393E9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29687" y="3343932"/>
            <a:ext cx="373500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my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0" name="Rectangle 279">
            <a:extLst>
              <a:ext uri="{FF2B5EF4-FFF2-40B4-BE49-F238E27FC236}">
                <a16:creationId xmlns:a16="http://schemas.microsoft.com/office/drawing/2014/main" id="{F97AE8B0-AB60-FF47-0DD8-75829F7DE3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1360" y="3513239"/>
            <a:ext cx="421590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gender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1" name="Rectangle 280">
            <a:extLst>
              <a:ext uri="{FF2B5EF4-FFF2-40B4-BE49-F238E27FC236}">
                <a16:creationId xmlns:a16="http://schemas.microsoft.com/office/drawing/2014/main" id="{7F1C0AB6-FCAD-616D-7BB6-496F550123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5058" y="3679628"/>
            <a:ext cx="248466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only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2" name="Rectangle 281">
            <a:extLst>
              <a:ext uri="{FF2B5EF4-FFF2-40B4-BE49-F238E27FC236}">
                <a16:creationId xmlns:a16="http://schemas.microsoft.com/office/drawing/2014/main" id="{A2D2D249-E2CF-1D9E-7EBF-DE3B5BCF6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6199" y="3219877"/>
            <a:ext cx="711496" cy="78231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43" name="Freeform 282">
            <a:extLst>
              <a:ext uri="{FF2B5EF4-FFF2-40B4-BE49-F238E27FC236}">
                <a16:creationId xmlns:a16="http://schemas.microsoft.com/office/drawing/2014/main" id="{3F91D4D0-17F3-8A3C-0828-6294A88B3F3A}"/>
              </a:ext>
            </a:extLst>
          </p:cNvPr>
          <p:cNvSpPr>
            <a:spLocks/>
          </p:cNvSpPr>
          <p:nvPr/>
        </p:nvSpPr>
        <p:spPr bwMode="auto">
          <a:xfrm>
            <a:off x="8387156" y="3211119"/>
            <a:ext cx="729585" cy="799832"/>
          </a:xfrm>
          <a:custGeom>
            <a:avLst/>
            <a:gdLst>
              <a:gd name="T0" fmla="*/ 3 w 242"/>
              <a:gd name="T1" fmla="*/ 3 h 274"/>
              <a:gd name="T2" fmla="*/ 3 w 242"/>
              <a:gd name="T3" fmla="*/ 5 h 274"/>
              <a:gd name="T4" fmla="*/ 237 w 242"/>
              <a:gd name="T5" fmla="*/ 5 h 274"/>
              <a:gd name="T6" fmla="*/ 237 w 242"/>
              <a:gd name="T7" fmla="*/ 268 h 274"/>
              <a:gd name="T8" fmla="*/ 6 w 242"/>
              <a:gd name="T9" fmla="*/ 268 h 274"/>
              <a:gd name="T10" fmla="*/ 6 w 242"/>
              <a:gd name="T11" fmla="*/ 3 h 274"/>
              <a:gd name="T12" fmla="*/ 3 w 242"/>
              <a:gd name="T13" fmla="*/ 3 h 274"/>
              <a:gd name="T14" fmla="*/ 3 w 242"/>
              <a:gd name="T15" fmla="*/ 5 h 274"/>
              <a:gd name="T16" fmla="*/ 3 w 242"/>
              <a:gd name="T17" fmla="*/ 3 h 274"/>
              <a:gd name="T18" fmla="*/ 0 w 242"/>
              <a:gd name="T19" fmla="*/ 3 h 274"/>
              <a:gd name="T20" fmla="*/ 0 w 242"/>
              <a:gd name="T21" fmla="*/ 274 h 274"/>
              <a:gd name="T22" fmla="*/ 242 w 242"/>
              <a:gd name="T23" fmla="*/ 274 h 274"/>
              <a:gd name="T24" fmla="*/ 242 w 242"/>
              <a:gd name="T25" fmla="*/ 0 h 274"/>
              <a:gd name="T26" fmla="*/ 0 w 242"/>
              <a:gd name="T27" fmla="*/ 0 h 274"/>
              <a:gd name="T28" fmla="*/ 0 w 242"/>
              <a:gd name="T29" fmla="*/ 3 h 274"/>
              <a:gd name="T30" fmla="*/ 3 w 242"/>
              <a:gd name="T31" fmla="*/ 3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42" h="274">
                <a:moveTo>
                  <a:pt x="3" y="3"/>
                </a:moveTo>
                <a:lnTo>
                  <a:pt x="3" y="5"/>
                </a:lnTo>
                <a:lnTo>
                  <a:pt x="237" y="5"/>
                </a:lnTo>
                <a:lnTo>
                  <a:pt x="237" y="268"/>
                </a:lnTo>
                <a:lnTo>
                  <a:pt x="6" y="268"/>
                </a:lnTo>
                <a:lnTo>
                  <a:pt x="6" y="3"/>
                </a:lnTo>
                <a:lnTo>
                  <a:pt x="3" y="3"/>
                </a:lnTo>
                <a:lnTo>
                  <a:pt x="3" y="5"/>
                </a:lnTo>
                <a:lnTo>
                  <a:pt x="3" y="3"/>
                </a:lnTo>
                <a:lnTo>
                  <a:pt x="0" y="3"/>
                </a:lnTo>
                <a:lnTo>
                  <a:pt x="0" y="274"/>
                </a:lnTo>
                <a:lnTo>
                  <a:pt x="242" y="274"/>
                </a:lnTo>
                <a:lnTo>
                  <a:pt x="242" y="0"/>
                </a:lnTo>
                <a:lnTo>
                  <a:pt x="0" y="0"/>
                </a:lnTo>
                <a:lnTo>
                  <a:pt x="0" y="3"/>
                </a:lnTo>
                <a:lnTo>
                  <a:pt x="3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44" name="Rectangle 283">
            <a:extLst>
              <a:ext uri="{FF2B5EF4-FFF2-40B4-BE49-F238E27FC236}">
                <a16:creationId xmlns:a16="http://schemas.microsoft.com/office/drawing/2014/main" id="{297033AC-AF34-3134-B24D-11F081BE2E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2209" y="3281178"/>
            <a:ext cx="157094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5" name="Rectangle 284">
            <a:extLst>
              <a:ext uri="{FF2B5EF4-FFF2-40B4-BE49-F238E27FC236}">
                <a16:creationId xmlns:a16="http://schemas.microsoft.com/office/drawing/2014/main" id="{2A9A03C8-5742-7107-8955-FDF64A837A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3301" y="3450485"/>
            <a:ext cx="466474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multiple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6" name="Rectangle 285">
            <a:extLst>
              <a:ext uri="{FF2B5EF4-FFF2-40B4-BE49-F238E27FC236}">
                <a16:creationId xmlns:a16="http://schemas.microsoft.com/office/drawing/2014/main" id="{861854BE-D29F-0D9F-B018-166E42DD59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2345" y="3616874"/>
            <a:ext cx="488916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genders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7" name="Rectangle 286">
            <a:extLst>
              <a:ext uri="{FF2B5EF4-FFF2-40B4-BE49-F238E27FC236}">
                <a16:creationId xmlns:a16="http://schemas.microsoft.com/office/drawing/2014/main" id="{5FFD40AE-0601-5966-8276-F489CFA3A8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82396" y="3211119"/>
            <a:ext cx="630097" cy="79983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48" name="Freeform 287">
            <a:extLst>
              <a:ext uri="{FF2B5EF4-FFF2-40B4-BE49-F238E27FC236}">
                <a16:creationId xmlns:a16="http://schemas.microsoft.com/office/drawing/2014/main" id="{4C69DEB1-9847-ECA6-775B-BBA8763E84A2}"/>
              </a:ext>
            </a:extLst>
          </p:cNvPr>
          <p:cNvSpPr>
            <a:spLocks/>
          </p:cNvSpPr>
          <p:nvPr/>
        </p:nvSpPr>
        <p:spPr bwMode="auto">
          <a:xfrm>
            <a:off x="9273352" y="3202363"/>
            <a:ext cx="648186" cy="814428"/>
          </a:xfrm>
          <a:custGeom>
            <a:avLst/>
            <a:gdLst>
              <a:gd name="T0" fmla="*/ 3 w 215"/>
              <a:gd name="T1" fmla="*/ 3 h 279"/>
              <a:gd name="T2" fmla="*/ 3 w 215"/>
              <a:gd name="T3" fmla="*/ 6 h 279"/>
              <a:gd name="T4" fmla="*/ 209 w 215"/>
              <a:gd name="T5" fmla="*/ 6 h 279"/>
              <a:gd name="T6" fmla="*/ 209 w 215"/>
              <a:gd name="T7" fmla="*/ 274 h 279"/>
              <a:gd name="T8" fmla="*/ 6 w 215"/>
              <a:gd name="T9" fmla="*/ 274 h 279"/>
              <a:gd name="T10" fmla="*/ 6 w 215"/>
              <a:gd name="T11" fmla="*/ 3 h 279"/>
              <a:gd name="T12" fmla="*/ 3 w 215"/>
              <a:gd name="T13" fmla="*/ 3 h 279"/>
              <a:gd name="T14" fmla="*/ 3 w 215"/>
              <a:gd name="T15" fmla="*/ 6 h 279"/>
              <a:gd name="T16" fmla="*/ 3 w 215"/>
              <a:gd name="T17" fmla="*/ 3 h 279"/>
              <a:gd name="T18" fmla="*/ 0 w 215"/>
              <a:gd name="T19" fmla="*/ 3 h 279"/>
              <a:gd name="T20" fmla="*/ 0 w 215"/>
              <a:gd name="T21" fmla="*/ 279 h 279"/>
              <a:gd name="T22" fmla="*/ 215 w 215"/>
              <a:gd name="T23" fmla="*/ 279 h 279"/>
              <a:gd name="T24" fmla="*/ 215 w 215"/>
              <a:gd name="T25" fmla="*/ 0 h 279"/>
              <a:gd name="T26" fmla="*/ 0 w 215"/>
              <a:gd name="T27" fmla="*/ 0 h 279"/>
              <a:gd name="T28" fmla="*/ 0 w 215"/>
              <a:gd name="T29" fmla="*/ 3 h 279"/>
              <a:gd name="T30" fmla="*/ 3 w 215"/>
              <a:gd name="T31" fmla="*/ 3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5" h="279">
                <a:moveTo>
                  <a:pt x="3" y="3"/>
                </a:moveTo>
                <a:lnTo>
                  <a:pt x="3" y="6"/>
                </a:lnTo>
                <a:lnTo>
                  <a:pt x="209" y="6"/>
                </a:lnTo>
                <a:lnTo>
                  <a:pt x="209" y="274"/>
                </a:lnTo>
                <a:lnTo>
                  <a:pt x="6" y="274"/>
                </a:lnTo>
                <a:lnTo>
                  <a:pt x="6" y="3"/>
                </a:lnTo>
                <a:lnTo>
                  <a:pt x="3" y="3"/>
                </a:lnTo>
                <a:lnTo>
                  <a:pt x="3" y="6"/>
                </a:lnTo>
                <a:lnTo>
                  <a:pt x="3" y="3"/>
                </a:lnTo>
                <a:lnTo>
                  <a:pt x="0" y="3"/>
                </a:lnTo>
                <a:lnTo>
                  <a:pt x="0" y="279"/>
                </a:lnTo>
                <a:lnTo>
                  <a:pt x="215" y="279"/>
                </a:lnTo>
                <a:lnTo>
                  <a:pt x="215" y="0"/>
                </a:lnTo>
                <a:lnTo>
                  <a:pt x="0" y="0"/>
                </a:lnTo>
                <a:lnTo>
                  <a:pt x="0" y="3"/>
                </a:lnTo>
                <a:lnTo>
                  <a:pt x="3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49" name="Rectangle 288">
            <a:extLst>
              <a:ext uri="{FF2B5EF4-FFF2-40B4-BE49-F238E27FC236}">
                <a16:creationId xmlns:a16="http://schemas.microsoft.com/office/drawing/2014/main" id="{67F91AB9-D2CD-4690-EAD3-8B9641DC5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78474" y="3308073"/>
            <a:ext cx="450444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Gender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0" name="Rectangle 289">
            <a:extLst>
              <a:ext uri="{FF2B5EF4-FFF2-40B4-BE49-F238E27FC236}">
                <a16:creationId xmlns:a16="http://schemas.microsoft.com/office/drawing/2014/main" id="{F5207AEB-BA0B-47C6-CEEC-ABF866C9BF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87517" y="3477380"/>
            <a:ext cx="43601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doesn’t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1" name="Rectangle 290">
            <a:extLst>
              <a:ext uri="{FF2B5EF4-FFF2-40B4-BE49-F238E27FC236}">
                <a16:creationId xmlns:a16="http://schemas.microsoft.com/office/drawing/2014/main" id="{D63AAD87-B8E1-8805-96E8-48ABA7E5D1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0385" y="3643769"/>
            <a:ext cx="479298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factor in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2" name="Rectangle 291">
            <a:extLst>
              <a:ext uri="{FF2B5EF4-FFF2-40B4-BE49-F238E27FC236}">
                <a16:creationId xmlns:a16="http://schemas.microsoft.com/office/drawing/2014/main" id="{F4A519E3-5946-6E41-39ED-0D0D152D2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90525" y="3211119"/>
            <a:ext cx="630097" cy="79983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53" name="Freeform 292">
            <a:extLst>
              <a:ext uri="{FF2B5EF4-FFF2-40B4-BE49-F238E27FC236}">
                <a16:creationId xmlns:a16="http://schemas.microsoft.com/office/drawing/2014/main" id="{8329B865-1917-8419-8C20-B40EFCB40096}"/>
              </a:ext>
            </a:extLst>
          </p:cNvPr>
          <p:cNvSpPr>
            <a:spLocks/>
          </p:cNvSpPr>
          <p:nvPr/>
        </p:nvSpPr>
        <p:spPr bwMode="auto">
          <a:xfrm>
            <a:off x="10081482" y="3202363"/>
            <a:ext cx="648186" cy="814428"/>
          </a:xfrm>
          <a:custGeom>
            <a:avLst/>
            <a:gdLst>
              <a:gd name="T0" fmla="*/ 3 w 215"/>
              <a:gd name="T1" fmla="*/ 3 h 279"/>
              <a:gd name="T2" fmla="*/ 3 w 215"/>
              <a:gd name="T3" fmla="*/ 6 h 279"/>
              <a:gd name="T4" fmla="*/ 209 w 215"/>
              <a:gd name="T5" fmla="*/ 6 h 279"/>
              <a:gd name="T6" fmla="*/ 209 w 215"/>
              <a:gd name="T7" fmla="*/ 274 h 279"/>
              <a:gd name="T8" fmla="*/ 6 w 215"/>
              <a:gd name="T9" fmla="*/ 274 h 279"/>
              <a:gd name="T10" fmla="*/ 6 w 215"/>
              <a:gd name="T11" fmla="*/ 3 h 279"/>
              <a:gd name="T12" fmla="*/ 3 w 215"/>
              <a:gd name="T13" fmla="*/ 3 h 279"/>
              <a:gd name="T14" fmla="*/ 3 w 215"/>
              <a:gd name="T15" fmla="*/ 6 h 279"/>
              <a:gd name="T16" fmla="*/ 3 w 215"/>
              <a:gd name="T17" fmla="*/ 3 h 279"/>
              <a:gd name="T18" fmla="*/ 0 w 215"/>
              <a:gd name="T19" fmla="*/ 3 h 279"/>
              <a:gd name="T20" fmla="*/ 0 w 215"/>
              <a:gd name="T21" fmla="*/ 279 h 279"/>
              <a:gd name="T22" fmla="*/ 215 w 215"/>
              <a:gd name="T23" fmla="*/ 279 h 279"/>
              <a:gd name="T24" fmla="*/ 215 w 215"/>
              <a:gd name="T25" fmla="*/ 0 h 279"/>
              <a:gd name="T26" fmla="*/ 0 w 215"/>
              <a:gd name="T27" fmla="*/ 0 h 279"/>
              <a:gd name="T28" fmla="*/ 0 w 215"/>
              <a:gd name="T29" fmla="*/ 3 h 279"/>
              <a:gd name="T30" fmla="*/ 3 w 215"/>
              <a:gd name="T31" fmla="*/ 3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5" h="279">
                <a:moveTo>
                  <a:pt x="3" y="3"/>
                </a:moveTo>
                <a:lnTo>
                  <a:pt x="3" y="6"/>
                </a:lnTo>
                <a:lnTo>
                  <a:pt x="209" y="6"/>
                </a:lnTo>
                <a:lnTo>
                  <a:pt x="209" y="274"/>
                </a:lnTo>
                <a:lnTo>
                  <a:pt x="6" y="274"/>
                </a:lnTo>
                <a:lnTo>
                  <a:pt x="6" y="3"/>
                </a:lnTo>
                <a:lnTo>
                  <a:pt x="3" y="3"/>
                </a:lnTo>
                <a:lnTo>
                  <a:pt x="3" y="6"/>
                </a:lnTo>
                <a:lnTo>
                  <a:pt x="3" y="3"/>
                </a:lnTo>
                <a:lnTo>
                  <a:pt x="0" y="3"/>
                </a:lnTo>
                <a:lnTo>
                  <a:pt x="0" y="279"/>
                </a:lnTo>
                <a:lnTo>
                  <a:pt x="215" y="279"/>
                </a:lnTo>
                <a:lnTo>
                  <a:pt x="215" y="0"/>
                </a:lnTo>
                <a:lnTo>
                  <a:pt x="0" y="0"/>
                </a:lnTo>
                <a:lnTo>
                  <a:pt x="0" y="3"/>
                </a:lnTo>
                <a:lnTo>
                  <a:pt x="3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54" name="Rectangle 293">
            <a:extLst>
              <a:ext uri="{FF2B5EF4-FFF2-40B4-BE49-F238E27FC236}">
                <a16:creationId xmlns:a16="http://schemas.microsoft.com/office/drawing/2014/main" id="{02E4FB73-2D50-BF0E-520E-F84C2EB303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10881" y="3281178"/>
            <a:ext cx="381515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the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5" name="Rectangle 294">
            <a:extLst>
              <a:ext uri="{FF2B5EF4-FFF2-40B4-BE49-F238E27FC236}">
                <a16:creationId xmlns:a16="http://schemas.microsoft.com/office/drawing/2014/main" id="{5B6450F7-1688-2A38-3A26-CD74C4A20F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56102" y="3450485"/>
            <a:ext cx="30777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other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6" name="Rectangle 295">
            <a:extLst>
              <a:ext uri="{FF2B5EF4-FFF2-40B4-BE49-F238E27FC236}">
                <a16:creationId xmlns:a16="http://schemas.microsoft.com/office/drawing/2014/main" id="{CBB99DD4-D612-C6BE-4B72-60FFEE0763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19924" y="3616874"/>
            <a:ext cx="368691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binary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7" name="Rectangle 296">
            <a:extLst>
              <a:ext uri="{FF2B5EF4-FFF2-40B4-BE49-F238E27FC236}">
                <a16:creationId xmlns:a16="http://schemas.microsoft.com/office/drawing/2014/main" id="{D025B594-07B8-91F0-CCD9-0BBFB856B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89776" y="3783262"/>
            <a:ext cx="421590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gender</a:t>
            </a:r>
            <a:endParaRPr kumimoji="0" lang="en-US" alt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8" name="Freeform 305">
            <a:extLst>
              <a:ext uri="{FF2B5EF4-FFF2-40B4-BE49-F238E27FC236}">
                <a16:creationId xmlns:a16="http://schemas.microsoft.com/office/drawing/2014/main" id="{9F5732B4-C2A1-F0B4-745F-40CE1D4B9900}"/>
              </a:ext>
            </a:extLst>
          </p:cNvPr>
          <p:cNvSpPr>
            <a:spLocks/>
          </p:cNvSpPr>
          <p:nvPr/>
        </p:nvSpPr>
        <p:spPr bwMode="auto">
          <a:xfrm>
            <a:off x="2270094" y="2174842"/>
            <a:ext cx="138682" cy="119684"/>
          </a:xfrm>
          <a:custGeom>
            <a:avLst/>
            <a:gdLst>
              <a:gd name="T0" fmla="*/ 0 w 46"/>
              <a:gd name="T1" fmla="*/ 0 h 41"/>
              <a:gd name="T2" fmla="*/ 23 w 46"/>
              <a:gd name="T3" fmla="*/ 41 h 41"/>
              <a:gd name="T4" fmla="*/ 46 w 46"/>
              <a:gd name="T5" fmla="*/ 0 h 41"/>
              <a:gd name="T6" fmla="*/ 0 w 46"/>
              <a:gd name="T7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1">
                <a:moveTo>
                  <a:pt x="0" y="0"/>
                </a:moveTo>
                <a:lnTo>
                  <a:pt x="23" y="41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59" name="Freeform 307">
            <a:extLst>
              <a:ext uri="{FF2B5EF4-FFF2-40B4-BE49-F238E27FC236}">
                <a16:creationId xmlns:a16="http://schemas.microsoft.com/office/drawing/2014/main" id="{3D6873AF-0D61-529E-BF1B-EAC57150674D}"/>
              </a:ext>
            </a:extLst>
          </p:cNvPr>
          <p:cNvSpPr>
            <a:spLocks/>
          </p:cNvSpPr>
          <p:nvPr/>
        </p:nvSpPr>
        <p:spPr bwMode="auto">
          <a:xfrm>
            <a:off x="4802539" y="2174842"/>
            <a:ext cx="138682" cy="119684"/>
          </a:xfrm>
          <a:custGeom>
            <a:avLst/>
            <a:gdLst>
              <a:gd name="T0" fmla="*/ 0 w 46"/>
              <a:gd name="T1" fmla="*/ 0 h 41"/>
              <a:gd name="T2" fmla="*/ 23 w 46"/>
              <a:gd name="T3" fmla="*/ 41 h 41"/>
              <a:gd name="T4" fmla="*/ 46 w 46"/>
              <a:gd name="T5" fmla="*/ 0 h 41"/>
              <a:gd name="T6" fmla="*/ 0 w 46"/>
              <a:gd name="T7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1">
                <a:moveTo>
                  <a:pt x="0" y="0"/>
                </a:moveTo>
                <a:lnTo>
                  <a:pt x="23" y="41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60" name="Freeform 309">
            <a:extLst>
              <a:ext uri="{FF2B5EF4-FFF2-40B4-BE49-F238E27FC236}">
                <a16:creationId xmlns:a16="http://schemas.microsoft.com/office/drawing/2014/main" id="{ADBADA6F-D40D-36B5-3CED-DBD586FC8514}"/>
              </a:ext>
            </a:extLst>
          </p:cNvPr>
          <p:cNvSpPr>
            <a:spLocks/>
          </p:cNvSpPr>
          <p:nvPr/>
        </p:nvSpPr>
        <p:spPr bwMode="auto">
          <a:xfrm>
            <a:off x="6934015" y="2174842"/>
            <a:ext cx="138682" cy="119684"/>
          </a:xfrm>
          <a:custGeom>
            <a:avLst/>
            <a:gdLst>
              <a:gd name="T0" fmla="*/ 0 w 46"/>
              <a:gd name="T1" fmla="*/ 0 h 41"/>
              <a:gd name="T2" fmla="*/ 23 w 46"/>
              <a:gd name="T3" fmla="*/ 41 h 41"/>
              <a:gd name="T4" fmla="*/ 46 w 46"/>
              <a:gd name="T5" fmla="*/ 0 h 41"/>
              <a:gd name="T6" fmla="*/ 0 w 46"/>
              <a:gd name="T7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1">
                <a:moveTo>
                  <a:pt x="0" y="0"/>
                </a:moveTo>
                <a:lnTo>
                  <a:pt x="23" y="41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61" name="Freeform 311">
            <a:extLst>
              <a:ext uri="{FF2B5EF4-FFF2-40B4-BE49-F238E27FC236}">
                <a16:creationId xmlns:a16="http://schemas.microsoft.com/office/drawing/2014/main" id="{D6F14196-541B-9A43-37E3-F22690CA750C}"/>
              </a:ext>
            </a:extLst>
          </p:cNvPr>
          <p:cNvSpPr>
            <a:spLocks/>
          </p:cNvSpPr>
          <p:nvPr/>
        </p:nvSpPr>
        <p:spPr bwMode="auto">
          <a:xfrm>
            <a:off x="9053429" y="2174842"/>
            <a:ext cx="138682" cy="119684"/>
          </a:xfrm>
          <a:custGeom>
            <a:avLst/>
            <a:gdLst>
              <a:gd name="T0" fmla="*/ 0 w 46"/>
              <a:gd name="T1" fmla="*/ 0 h 41"/>
              <a:gd name="T2" fmla="*/ 23 w 46"/>
              <a:gd name="T3" fmla="*/ 41 h 41"/>
              <a:gd name="T4" fmla="*/ 46 w 46"/>
              <a:gd name="T5" fmla="*/ 0 h 41"/>
              <a:gd name="T6" fmla="*/ 0 w 46"/>
              <a:gd name="T7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1">
                <a:moveTo>
                  <a:pt x="0" y="0"/>
                </a:moveTo>
                <a:lnTo>
                  <a:pt x="23" y="41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63" name="Rectangle 36">
            <a:extLst>
              <a:ext uri="{FF2B5EF4-FFF2-40B4-BE49-F238E27FC236}">
                <a16:creationId xmlns:a16="http://schemas.microsoft.com/office/drawing/2014/main" id="{4DDE6511-CF05-0997-2263-FB034E2764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3396" y="833946"/>
            <a:ext cx="132707" cy="173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4" name="Freeform 304">
            <a:extLst>
              <a:ext uri="{FF2B5EF4-FFF2-40B4-BE49-F238E27FC236}">
                <a16:creationId xmlns:a16="http://schemas.microsoft.com/office/drawing/2014/main" id="{D76BE096-D278-2331-417F-06333891065E}"/>
              </a:ext>
            </a:extLst>
          </p:cNvPr>
          <p:cNvSpPr>
            <a:spLocks/>
          </p:cNvSpPr>
          <p:nvPr/>
        </p:nvSpPr>
        <p:spPr bwMode="auto">
          <a:xfrm>
            <a:off x="1712355" y="1644837"/>
            <a:ext cx="644112" cy="548876"/>
          </a:xfrm>
          <a:custGeom>
            <a:avLst/>
            <a:gdLst>
              <a:gd name="T0" fmla="*/ 0 w 199"/>
              <a:gd name="T1" fmla="*/ 0 h 243"/>
              <a:gd name="T2" fmla="*/ 0 w 199"/>
              <a:gd name="T3" fmla="*/ 111 h 243"/>
              <a:gd name="T4" fmla="*/ 193 w 199"/>
              <a:gd name="T5" fmla="*/ 111 h 243"/>
              <a:gd name="T6" fmla="*/ 193 w 199"/>
              <a:gd name="T7" fmla="*/ 243 h 243"/>
              <a:gd name="T8" fmla="*/ 199 w 199"/>
              <a:gd name="T9" fmla="*/ 243 h 243"/>
              <a:gd name="T10" fmla="*/ 199 w 199"/>
              <a:gd name="T11" fmla="*/ 105 h 243"/>
              <a:gd name="T12" fmla="*/ 6 w 199"/>
              <a:gd name="T13" fmla="*/ 105 h 243"/>
              <a:gd name="T14" fmla="*/ 6 w 199"/>
              <a:gd name="T15" fmla="*/ 0 h 243"/>
              <a:gd name="T16" fmla="*/ 0 w 199"/>
              <a:gd name="T17" fmla="*/ 0 h 243"/>
              <a:gd name="T18" fmla="*/ 0 w 199"/>
              <a:gd name="T19" fmla="*/ 0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99" h="243">
                <a:moveTo>
                  <a:pt x="0" y="0"/>
                </a:moveTo>
                <a:lnTo>
                  <a:pt x="0" y="111"/>
                </a:lnTo>
                <a:lnTo>
                  <a:pt x="193" y="111"/>
                </a:lnTo>
                <a:lnTo>
                  <a:pt x="193" y="243"/>
                </a:lnTo>
                <a:lnTo>
                  <a:pt x="199" y="243"/>
                </a:lnTo>
                <a:lnTo>
                  <a:pt x="199" y="105"/>
                </a:lnTo>
                <a:lnTo>
                  <a:pt x="6" y="105"/>
                </a:lnTo>
                <a:lnTo>
                  <a:pt x="6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5" name="Freeform 305">
            <a:extLst>
              <a:ext uri="{FF2B5EF4-FFF2-40B4-BE49-F238E27FC236}">
                <a16:creationId xmlns:a16="http://schemas.microsoft.com/office/drawing/2014/main" id="{DCD3540B-64D2-F8A8-C1F1-8DE5EE76E807}"/>
              </a:ext>
            </a:extLst>
          </p:cNvPr>
          <p:cNvSpPr>
            <a:spLocks/>
          </p:cNvSpPr>
          <p:nvPr/>
        </p:nvSpPr>
        <p:spPr bwMode="auto">
          <a:xfrm>
            <a:off x="2272310" y="2175643"/>
            <a:ext cx="148890" cy="92609"/>
          </a:xfrm>
          <a:custGeom>
            <a:avLst/>
            <a:gdLst>
              <a:gd name="T0" fmla="*/ 0 w 46"/>
              <a:gd name="T1" fmla="*/ 0 h 41"/>
              <a:gd name="T2" fmla="*/ 23 w 46"/>
              <a:gd name="T3" fmla="*/ 41 h 41"/>
              <a:gd name="T4" fmla="*/ 46 w 46"/>
              <a:gd name="T5" fmla="*/ 0 h 41"/>
              <a:gd name="T6" fmla="*/ 0 w 46"/>
              <a:gd name="T7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1">
                <a:moveTo>
                  <a:pt x="0" y="0"/>
                </a:moveTo>
                <a:lnTo>
                  <a:pt x="23" y="41"/>
                </a:lnTo>
                <a:lnTo>
                  <a:pt x="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6" name="Freeform 306">
            <a:extLst>
              <a:ext uri="{FF2B5EF4-FFF2-40B4-BE49-F238E27FC236}">
                <a16:creationId xmlns:a16="http://schemas.microsoft.com/office/drawing/2014/main" id="{64EF2B60-6F74-3923-3AF7-8F482F04A4B0}"/>
              </a:ext>
            </a:extLst>
          </p:cNvPr>
          <p:cNvSpPr>
            <a:spLocks/>
          </p:cNvSpPr>
          <p:nvPr/>
        </p:nvSpPr>
        <p:spPr bwMode="auto">
          <a:xfrm>
            <a:off x="1712355" y="1653802"/>
            <a:ext cx="3177615" cy="548876"/>
          </a:xfrm>
          <a:custGeom>
            <a:avLst/>
            <a:gdLst>
              <a:gd name="T0" fmla="*/ 0 w 1039"/>
              <a:gd name="T1" fmla="*/ 0 h 243"/>
              <a:gd name="T2" fmla="*/ 0 w 1039"/>
              <a:gd name="T3" fmla="*/ 111 h 243"/>
              <a:gd name="T4" fmla="*/ 1034 w 1039"/>
              <a:gd name="T5" fmla="*/ 111 h 243"/>
              <a:gd name="T6" fmla="*/ 1034 w 1039"/>
              <a:gd name="T7" fmla="*/ 243 h 243"/>
              <a:gd name="T8" fmla="*/ 1039 w 1039"/>
              <a:gd name="T9" fmla="*/ 243 h 243"/>
              <a:gd name="T10" fmla="*/ 1039 w 1039"/>
              <a:gd name="T11" fmla="*/ 105 h 243"/>
              <a:gd name="T12" fmla="*/ 6 w 1039"/>
              <a:gd name="T13" fmla="*/ 105 h 243"/>
              <a:gd name="T14" fmla="*/ 6 w 1039"/>
              <a:gd name="T15" fmla="*/ 0 h 243"/>
              <a:gd name="T16" fmla="*/ 0 w 1039"/>
              <a:gd name="T17" fmla="*/ 0 h 243"/>
              <a:gd name="T18" fmla="*/ 0 w 1039"/>
              <a:gd name="T19" fmla="*/ 0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39" h="243">
                <a:moveTo>
                  <a:pt x="0" y="0"/>
                </a:moveTo>
                <a:lnTo>
                  <a:pt x="0" y="111"/>
                </a:lnTo>
                <a:lnTo>
                  <a:pt x="1034" y="111"/>
                </a:lnTo>
                <a:lnTo>
                  <a:pt x="1034" y="243"/>
                </a:lnTo>
                <a:lnTo>
                  <a:pt x="1039" y="243"/>
                </a:lnTo>
                <a:lnTo>
                  <a:pt x="1039" y="105"/>
                </a:lnTo>
                <a:lnTo>
                  <a:pt x="6" y="105"/>
                </a:lnTo>
                <a:lnTo>
                  <a:pt x="6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8" name="Freeform 308">
            <a:extLst>
              <a:ext uri="{FF2B5EF4-FFF2-40B4-BE49-F238E27FC236}">
                <a16:creationId xmlns:a16="http://schemas.microsoft.com/office/drawing/2014/main" id="{19927FFB-7717-CA7F-081C-CE70B0FA10A8}"/>
              </a:ext>
            </a:extLst>
          </p:cNvPr>
          <p:cNvSpPr>
            <a:spLocks/>
          </p:cNvSpPr>
          <p:nvPr/>
        </p:nvSpPr>
        <p:spPr bwMode="auto">
          <a:xfrm>
            <a:off x="1712355" y="1644837"/>
            <a:ext cx="5300045" cy="548876"/>
          </a:xfrm>
          <a:custGeom>
            <a:avLst/>
            <a:gdLst>
              <a:gd name="T0" fmla="*/ 0 w 1746"/>
              <a:gd name="T1" fmla="*/ 0 h 243"/>
              <a:gd name="T2" fmla="*/ 0 w 1746"/>
              <a:gd name="T3" fmla="*/ 111 h 243"/>
              <a:gd name="T4" fmla="*/ 1740 w 1746"/>
              <a:gd name="T5" fmla="*/ 111 h 243"/>
              <a:gd name="T6" fmla="*/ 1740 w 1746"/>
              <a:gd name="T7" fmla="*/ 243 h 243"/>
              <a:gd name="T8" fmla="*/ 1746 w 1746"/>
              <a:gd name="T9" fmla="*/ 243 h 243"/>
              <a:gd name="T10" fmla="*/ 1746 w 1746"/>
              <a:gd name="T11" fmla="*/ 105 h 243"/>
              <a:gd name="T12" fmla="*/ 6 w 1746"/>
              <a:gd name="T13" fmla="*/ 105 h 243"/>
              <a:gd name="T14" fmla="*/ 6 w 1746"/>
              <a:gd name="T15" fmla="*/ 0 h 243"/>
              <a:gd name="T16" fmla="*/ 0 w 1746"/>
              <a:gd name="T17" fmla="*/ 0 h 243"/>
              <a:gd name="T18" fmla="*/ 0 w 1746"/>
              <a:gd name="T19" fmla="*/ 0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46" h="243">
                <a:moveTo>
                  <a:pt x="0" y="0"/>
                </a:moveTo>
                <a:lnTo>
                  <a:pt x="0" y="111"/>
                </a:lnTo>
                <a:lnTo>
                  <a:pt x="1740" y="111"/>
                </a:lnTo>
                <a:lnTo>
                  <a:pt x="1740" y="243"/>
                </a:lnTo>
                <a:lnTo>
                  <a:pt x="1746" y="243"/>
                </a:lnTo>
                <a:lnTo>
                  <a:pt x="1746" y="105"/>
                </a:lnTo>
                <a:lnTo>
                  <a:pt x="6" y="105"/>
                </a:lnTo>
                <a:lnTo>
                  <a:pt x="6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0" name="Freeform 310">
            <a:extLst>
              <a:ext uri="{FF2B5EF4-FFF2-40B4-BE49-F238E27FC236}">
                <a16:creationId xmlns:a16="http://schemas.microsoft.com/office/drawing/2014/main" id="{DEB82507-0C0A-4A58-2F24-6FF05FE5621A}"/>
              </a:ext>
            </a:extLst>
          </p:cNvPr>
          <p:cNvSpPr>
            <a:spLocks/>
          </p:cNvSpPr>
          <p:nvPr/>
        </p:nvSpPr>
        <p:spPr bwMode="auto">
          <a:xfrm>
            <a:off x="1712356" y="1644837"/>
            <a:ext cx="7413716" cy="548876"/>
          </a:xfrm>
          <a:custGeom>
            <a:avLst/>
            <a:gdLst>
              <a:gd name="T0" fmla="*/ 0 w 2449"/>
              <a:gd name="T1" fmla="*/ 0 h 243"/>
              <a:gd name="T2" fmla="*/ 0 w 2449"/>
              <a:gd name="T3" fmla="*/ 111 h 243"/>
              <a:gd name="T4" fmla="*/ 2443 w 2449"/>
              <a:gd name="T5" fmla="*/ 111 h 243"/>
              <a:gd name="T6" fmla="*/ 2443 w 2449"/>
              <a:gd name="T7" fmla="*/ 243 h 243"/>
              <a:gd name="T8" fmla="*/ 2449 w 2449"/>
              <a:gd name="T9" fmla="*/ 243 h 243"/>
              <a:gd name="T10" fmla="*/ 2449 w 2449"/>
              <a:gd name="T11" fmla="*/ 105 h 243"/>
              <a:gd name="T12" fmla="*/ 6 w 2449"/>
              <a:gd name="T13" fmla="*/ 105 h 243"/>
              <a:gd name="T14" fmla="*/ 6 w 2449"/>
              <a:gd name="T15" fmla="*/ 0 h 243"/>
              <a:gd name="T16" fmla="*/ 0 w 2449"/>
              <a:gd name="T17" fmla="*/ 0 h 243"/>
              <a:gd name="T18" fmla="*/ 0 w 2449"/>
              <a:gd name="T19" fmla="*/ 0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49" h="243">
                <a:moveTo>
                  <a:pt x="0" y="0"/>
                </a:moveTo>
                <a:lnTo>
                  <a:pt x="0" y="111"/>
                </a:lnTo>
                <a:lnTo>
                  <a:pt x="2443" y="111"/>
                </a:lnTo>
                <a:lnTo>
                  <a:pt x="2443" y="243"/>
                </a:lnTo>
                <a:lnTo>
                  <a:pt x="2449" y="243"/>
                </a:lnTo>
                <a:lnTo>
                  <a:pt x="2449" y="105"/>
                </a:lnTo>
                <a:lnTo>
                  <a:pt x="6" y="105"/>
                </a:lnTo>
                <a:lnTo>
                  <a:pt x="6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EA96CDB4-AC31-8253-EA0B-2084EB191A02}"/>
              </a:ext>
            </a:extLst>
          </p:cNvPr>
          <p:cNvGrpSpPr/>
          <p:nvPr/>
        </p:nvGrpSpPr>
        <p:grpSpPr>
          <a:xfrm>
            <a:off x="411821" y="278273"/>
            <a:ext cx="4889296" cy="1379682"/>
            <a:chOff x="6283015" y="173969"/>
            <a:chExt cx="4889296" cy="1379682"/>
          </a:xfrm>
        </p:grpSpPr>
        <p:pic>
          <p:nvPicPr>
            <p:cNvPr id="181" name="Picture 16">
              <a:extLst>
                <a:ext uri="{FF2B5EF4-FFF2-40B4-BE49-F238E27FC236}">
                  <a16:creationId xmlns:a16="http://schemas.microsoft.com/office/drawing/2014/main" id="{F99E6E2F-6C5F-3D99-CBAE-D68F719D33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9998" y="952464"/>
              <a:ext cx="4628198" cy="601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2" name="Rectangle 33">
              <a:extLst>
                <a:ext uri="{FF2B5EF4-FFF2-40B4-BE49-F238E27FC236}">
                  <a16:creationId xmlns:a16="http://schemas.microsoft.com/office/drawing/2014/main" id="{91B0FA6B-482A-45A2-4750-7B8F767592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8749" y="173969"/>
              <a:ext cx="4000508" cy="487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9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The Orientation Flowchart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3" name="Rectangle 34">
              <a:extLst>
                <a:ext uri="{FF2B5EF4-FFF2-40B4-BE49-F238E27FC236}">
                  <a16:creationId xmlns:a16="http://schemas.microsoft.com/office/drawing/2014/main" id="{F5815493-9CE1-0296-3E4A-3FD4E50B7F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83015" y="532520"/>
              <a:ext cx="4863510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Pick as many as apply! This is not comprehensive, but a starting point to help you</a:t>
              </a:r>
              <a:endPara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4" name="Rectangle 35">
              <a:extLst>
                <a:ext uri="{FF2B5EF4-FFF2-40B4-BE49-F238E27FC236}">
                  <a16:creationId xmlns:a16="http://schemas.microsoft.com/office/drawing/2014/main" id="{A46B357A-9020-C306-076A-3D494CA5E6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91167" y="693469"/>
              <a:ext cx="4881144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understand and name your identity. All of these have -flux and -fluid types as well!</a:t>
              </a:r>
              <a:endPara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5" name="Rectangle 110">
              <a:extLst>
                <a:ext uri="{FF2B5EF4-FFF2-40B4-BE49-F238E27FC236}">
                  <a16:creationId xmlns:a16="http://schemas.microsoft.com/office/drawing/2014/main" id="{875C9802-CDFC-E9B9-9523-84D05237DB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87346" y="1172677"/>
              <a:ext cx="4275209" cy="169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Do you experience romantic or sexual attraction to any gender?</a:t>
              </a:r>
              <a:endPara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87" name="Freeform 300">
            <a:extLst>
              <a:ext uri="{FF2B5EF4-FFF2-40B4-BE49-F238E27FC236}">
                <a16:creationId xmlns:a16="http://schemas.microsoft.com/office/drawing/2014/main" id="{38FBF661-C70C-E2BF-A905-3A80E436BE9B}"/>
              </a:ext>
            </a:extLst>
          </p:cNvPr>
          <p:cNvSpPr>
            <a:spLocks/>
          </p:cNvSpPr>
          <p:nvPr/>
        </p:nvSpPr>
        <p:spPr bwMode="auto">
          <a:xfrm>
            <a:off x="-1712089" y="1694329"/>
            <a:ext cx="3442108" cy="360829"/>
          </a:xfrm>
          <a:custGeom>
            <a:avLst/>
            <a:gdLst>
              <a:gd name="T0" fmla="*/ 1683 w 1689"/>
              <a:gd name="T1" fmla="*/ 0 h 202"/>
              <a:gd name="T2" fmla="*/ 1683 w 1689"/>
              <a:gd name="T3" fmla="*/ 105 h 202"/>
              <a:gd name="T4" fmla="*/ 0 w 1689"/>
              <a:gd name="T5" fmla="*/ 105 h 202"/>
              <a:gd name="T6" fmla="*/ 0 w 1689"/>
              <a:gd name="T7" fmla="*/ 202 h 202"/>
              <a:gd name="T8" fmla="*/ 6 w 1689"/>
              <a:gd name="T9" fmla="*/ 202 h 202"/>
              <a:gd name="T10" fmla="*/ 6 w 1689"/>
              <a:gd name="T11" fmla="*/ 111 h 202"/>
              <a:gd name="T12" fmla="*/ 1689 w 1689"/>
              <a:gd name="T13" fmla="*/ 111 h 202"/>
              <a:gd name="T14" fmla="*/ 1689 w 1689"/>
              <a:gd name="T15" fmla="*/ 0 h 202"/>
              <a:gd name="T16" fmla="*/ 1683 w 1689"/>
              <a:gd name="T17" fmla="*/ 0 h 202"/>
              <a:gd name="T18" fmla="*/ 1683 w 1689"/>
              <a:gd name="T19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89" h="202">
                <a:moveTo>
                  <a:pt x="1683" y="0"/>
                </a:moveTo>
                <a:lnTo>
                  <a:pt x="1683" y="105"/>
                </a:lnTo>
                <a:lnTo>
                  <a:pt x="0" y="105"/>
                </a:lnTo>
                <a:lnTo>
                  <a:pt x="0" y="202"/>
                </a:lnTo>
                <a:lnTo>
                  <a:pt x="6" y="202"/>
                </a:lnTo>
                <a:lnTo>
                  <a:pt x="6" y="111"/>
                </a:lnTo>
                <a:lnTo>
                  <a:pt x="1689" y="111"/>
                </a:lnTo>
                <a:lnTo>
                  <a:pt x="1689" y="0"/>
                </a:lnTo>
                <a:lnTo>
                  <a:pt x="1683" y="0"/>
                </a:lnTo>
                <a:lnTo>
                  <a:pt x="1683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8" name="Freeform 300">
            <a:extLst>
              <a:ext uri="{FF2B5EF4-FFF2-40B4-BE49-F238E27FC236}">
                <a16:creationId xmlns:a16="http://schemas.microsoft.com/office/drawing/2014/main" id="{10F73DE6-A55F-3C24-8BF1-FE721BB66FB2}"/>
              </a:ext>
            </a:extLst>
          </p:cNvPr>
          <p:cNvSpPr>
            <a:spLocks/>
          </p:cNvSpPr>
          <p:nvPr/>
        </p:nvSpPr>
        <p:spPr bwMode="auto">
          <a:xfrm>
            <a:off x="-1710910" y="1648451"/>
            <a:ext cx="3442108" cy="453400"/>
          </a:xfrm>
          <a:custGeom>
            <a:avLst/>
            <a:gdLst>
              <a:gd name="T0" fmla="*/ 1683 w 1689"/>
              <a:gd name="T1" fmla="*/ 0 h 202"/>
              <a:gd name="T2" fmla="*/ 1683 w 1689"/>
              <a:gd name="T3" fmla="*/ 105 h 202"/>
              <a:gd name="T4" fmla="*/ 0 w 1689"/>
              <a:gd name="T5" fmla="*/ 105 h 202"/>
              <a:gd name="T6" fmla="*/ 0 w 1689"/>
              <a:gd name="T7" fmla="*/ 202 h 202"/>
              <a:gd name="T8" fmla="*/ 6 w 1689"/>
              <a:gd name="T9" fmla="*/ 202 h 202"/>
              <a:gd name="T10" fmla="*/ 6 w 1689"/>
              <a:gd name="T11" fmla="*/ 111 h 202"/>
              <a:gd name="T12" fmla="*/ 1689 w 1689"/>
              <a:gd name="T13" fmla="*/ 111 h 202"/>
              <a:gd name="T14" fmla="*/ 1689 w 1689"/>
              <a:gd name="T15" fmla="*/ 0 h 202"/>
              <a:gd name="T16" fmla="*/ 1683 w 1689"/>
              <a:gd name="T17" fmla="*/ 0 h 202"/>
              <a:gd name="T18" fmla="*/ 1683 w 1689"/>
              <a:gd name="T19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89" h="202">
                <a:moveTo>
                  <a:pt x="1683" y="0"/>
                </a:moveTo>
                <a:lnTo>
                  <a:pt x="1683" y="105"/>
                </a:lnTo>
                <a:lnTo>
                  <a:pt x="0" y="105"/>
                </a:lnTo>
                <a:lnTo>
                  <a:pt x="0" y="202"/>
                </a:lnTo>
                <a:lnTo>
                  <a:pt x="6" y="202"/>
                </a:lnTo>
                <a:lnTo>
                  <a:pt x="6" y="111"/>
                </a:lnTo>
                <a:lnTo>
                  <a:pt x="1689" y="111"/>
                </a:lnTo>
                <a:lnTo>
                  <a:pt x="1689" y="0"/>
                </a:lnTo>
                <a:lnTo>
                  <a:pt x="1683" y="0"/>
                </a:lnTo>
                <a:lnTo>
                  <a:pt x="1683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9" name="Rectangle 397">
            <a:extLst>
              <a:ext uri="{FF2B5EF4-FFF2-40B4-BE49-F238E27FC236}">
                <a16:creationId xmlns:a16="http://schemas.microsoft.com/office/drawing/2014/main" id="{08F1E1C8-78E4-BB00-383F-6EFF001B6B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1693" y="5880898"/>
            <a:ext cx="68580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2" name="Rectangle 33">
            <a:extLst>
              <a:ext uri="{FF2B5EF4-FFF2-40B4-BE49-F238E27FC236}">
                <a16:creationId xmlns:a16="http://schemas.microsoft.com/office/drawing/2014/main" id="{45CD05C5-1B87-0E92-DD42-1A2171E317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5737" y="6499225"/>
            <a:ext cx="2981137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InvisibleCakeSociety.com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71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roup 99">
            <a:extLst>
              <a:ext uri="{FF2B5EF4-FFF2-40B4-BE49-F238E27FC236}">
                <a16:creationId xmlns:a16="http://schemas.microsoft.com/office/drawing/2014/main" id="{66363C89-1915-788B-61F5-B619ACFDED51}"/>
              </a:ext>
            </a:extLst>
          </p:cNvPr>
          <p:cNvGrpSpPr/>
          <p:nvPr/>
        </p:nvGrpSpPr>
        <p:grpSpPr>
          <a:xfrm>
            <a:off x="1715876" y="645399"/>
            <a:ext cx="9056804" cy="5375988"/>
            <a:chOff x="1465263" y="3779004"/>
            <a:chExt cx="5264150" cy="3082171"/>
          </a:xfrm>
        </p:grpSpPr>
        <p:sp>
          <p:nvSpPr>
            <p:cNvPr id="2" name="Freeform 8">
              <a:extLst>
                <a:ext uri="{FF2B5EF4-FFF2-40B4-BE49-F238E27FC236}">
                  <a16:creationId xmlns:a16="http://schemas.microsoft.com/office/drawing/2014/main" id="{977A04E7-738A-588C-80EE-81E60CEB6E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9200" y="6324600"/>
              <a:ext cx="7938" cy="139700"/>
            </a:xfrm>
            <a:custGeom>
              <a:avLst/>
              <a:gdLst>
                <a:gd name="T0" fmla="*/ 0 w 5"/>
                <a:gd name="T1" fmla="*/ 0 h 88"/>
                <a:gd name="T2" fmla="*/ 0 w 5"/>
                <a:gd name="T3" fmla="*/ 88 h 88"/>
                <a:gd name="T4" fmla="*/ 0 w 5"/>
                <a:gd name="T5" fmla="*/ 88 h 88"/>
                <a:gd name="T6" fmla="*/ 5 w 5"/>
                <a:gd name="T7" fmla="*/ 88 h 88"/>
                <a:gd name="T8" fmla="*/ 5 w 5"/>
                <a:gd name="T9" fmla="*/ 88 h 88"/>
                <a:gd name="T10" fmla="*/ 5 w 5"/>
                <a:gd name="T11" fmla="*/ 88 h 88"/>
                <a:gd name="T12" fmla="*/ 5 w 5"/>
                <a:gd name="T13" fmla="*/ 0 h 88"/>
                <a:gd name="T14" fmla="*/ 0 w 5"/>
                <a:gd name="T15" fmla="*/ 0 h 88"/>
                <a:gd name="T16" fmla="*/ 0 w 5"/>
                <a:gd name="T17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88">
                  <a:moveTo>
                    <a:pt x="0" y="0"/>
                  </a:moveTo>
                  <a:lnTo>
                    <a:pt x="0" y="88"/>
                  </a:lnTo>
                  <a:lnTo>
                    <a:pt x="0" y="88"/>
                  </a:lnTo>
                  <a:lnTo>
                    <a:pt x="5" y="88"/>
                  </a:lnTo>
                  <a:lnTo>
                    <a:pt x="5" y="88"/>
                  </a:lnTo>
                  <a:lnTo>
                    <a:pt x="5" y="88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3" name="Freeform 9">
              <a:extLst>
                <a:ext uri="{FF2B5EF4-FFF2-40B4-BE49-F238E27FC236}">
                  <a16:creationId xmlns:a16="http://schemas.microsoft.com/office/drawing/2014/main" id="{B9D8E242-B66E-200E-3B49-71FB3B3B8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7450" y="6453187"/>
              <a:ext cx="73025" cy="63500"/>
            </a:xfrm>
            <a:custGeom>
              <a:avLst/>
              <a:gdLst>
                <a:gd name="T0" fmla="*/ 0 w 46"/>
                <a:gd name="T1" fmla="*/ 0 h 40"/>
                <a:gd name="T2" fmla="*/ 23 w 46"/>
                <a:gd name="T3" fmla="*/ 40 h 40"/>
                <a:gd name="T4" fmla="*/ 46 w 46"/>
                <a:gd name="T5" fmla="*/ 0 h 40"/>
                <a:gd name="T6" fmla="*/ 0 w 46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40">
                  <a:moveTo>
                    <a:pt x="0" y="0"/>
                  </a:moveTo>
                  <a:lnTo>
                    <a:pt x="23" y="40"/>
                  </a:lnTo>
                  <a:lnTo>
                    <a:pt x="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4" name="Freeform 54">
              <a:extLst>
                <a:ext uri="{FF2B5EF4-FFF2-40B4-BE49-F238E27FC236}">
                  <a16:creationId xmlns:a16="http://schemas.microsoft.com/office/drawing/2014/main" id="{7DEC3A03-5D06-271C-EBB8-C261A9460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2088" y="5060950"/>
              <a:ext cx="2119313" cy="287338"/>
            </a:xfrm>
            <a:custGeom>
              <a:avLst/>
              <a:gdLst>
                <a:gd name="T0" fmla="*/ 3 w 1335"/>
                <a:gd name="T1" fmla="*/ 3 h 181"/>
                <a:gd name="T2" fmla="*/ 3 w 1335"/>
                <a:gd name="T3" fmla="*/ 6 h 181"/>
                <a:gd name="T4" fmla="*/ 1329 w 1335"/>
                <a:gd name="T5" fmla="*/ 6 h 181"/>
                <a:gd name="T6" fmla="*/ 1329 w 1335"/>
                <a:gd name="T7" fmla="*/ 175 h 181"/>
                <a:gd name="T8" fmla="*/ 6 w 1335"/>
                <a:gd name="T9" fmla="*/ 175 h 181"/>
                <a:gd name="T10" fmla="*/ 6 w 1335"/>
                <a:gd name="T11" fmla="*/ 3 h 181"/>
                <a:gd name="T12" fmla="*/ 3 w 1335"/>
                <a:gd name="T13" fmla="*/ 3 h 181"/>
                <a:gd name="T14" fmla="*/ 3 w 1335"/>
                <a:gd name="T15" fmla="*/ 6 h 181"/>
                <a:gd name="T16" fmla="*/ 3 w 1335"/>
                <a:gd name="T17" fmla="*/ 3 h 181"/>
                <a:gd name="T18" fmla="*/ 0 w 1335"/>
                <a:gd name="T19" fmla="*/ 3 h 181"/>
                <a:gd name="T20" fmla="*/ 0 w 1335"/>
                <a:gd name="T21" fmla="*/ 181 h 181"/>
                <a:gd name="T22" fmla="*/ 1335 w 1335"/>
                <a:gd name="T23" fmla="*/ 181 h 181"/>
                <a:gd name="T24" fmla="*/ 1335 w 1335"/>
                <a:gd name="T25" fmla="*/ 0 h 181"/>
                <a:gd name="T26" fmla="*/ 0 w 1335"/>
                <a:gd name="T27" fmla="*/ 0 h 181"/>
                <a:gd name="T28" fmla="*/ 0 w 1335"/>
                <a:gd name="T29" fmla="*/ 3 h 181"/>
                <a:gd name="T30" fmla="*/ 3 w 1335"/>
                <a:gd name="T31" fmla="*/ 3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35" h="181">
                  <a:moveTo>
                    <a:pt x="3" y="3"/>
                  </a:moveTo>
                  <a:lnTo>
                    <a:pt x="3" y="6"/>
                  </a:lnTo>
                  <a:lnTo>
                    <a:pt x="1329" y="6"/>
                  </a:lnTo>
                  <a:lnTo>
                    <a:pt x="1329" y="175"/>
                  </a:lnTo>
                  <a:lnTo>
                    <a:pt x="6" y="175"/>
                  </a:lnTo>
                  <a:lnTo>
                    <a:pt x="6" y="3"/>
                  </a:lnTo>
                  <a:lnTo>
                    <a:pt x="3" y="3"/>
                  </a:lnTo>
                  <a:lnTo>
                    <a:pt x="3" y="6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181"/>
                  </a:lnTo>
                  <a:lnTo>
                    <a:pt x="1335" y="181"/>
                  </a:lnTo>
                  <a:lnTo>
                    <a:pt x="1335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5" name="Rectangle 55">
              <a:extLst>
                <a:ext uri="{FF2B5EF4-FFF2-40B4-BE49-F238E27FC236}">
                  <a16:creationId xmlns:a16="http://schemas.microsoft.com/office/drawing/2014/main" id="{A950EC7F-6F1B-CB29-E387-3354FF47BA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0401" y="5154989"/>
              <a:ext cx="1547595" cy="92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No, I’m somewhere under the trans umbrella</a:t>
              </a:r>
              <a:endPara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" name="Rectangle 56">
              <a:extLst>
                <a:ext uri="{FF2B5EF4-FFF2-40B4-BE49-F238E27FC236}">
                  <a16:creationId xmlns:a16="http://schemas.microsoft.com/office/drawing/2014/main" id="{AD41F11E-3952-B047-6E03-84A5A68387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3863" y="5602287"/>
              <a:ext cx="485429" cy="92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I'm cisgender.</a:t>
              </a:r>
              <a:endParaRPr kumimoji="0" lang="en-US" altLang="en-US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" name="Rectangle 57">
              <a:extLst>
                <a:ext uri="{FF2B5EF4-FFF2-40B4-BE49-F238E27FC236}">
                  <a16:creationId xmlns:a16="http://schemas.microsoft.com/office/drawing/2014/main" id="{5AF841E5-61C1-7540-D5E5-FD5F990B94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4650" y="5699125"/>
              <a:ext cx="584191" cy="92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My gender might</a:t>
              </a:r>
              <a:endParaRPr kumimoji="0" lang="en-US" altLang="en-US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Rectangle 58">
              <a:extLst>
                <a:ext uri="{FF2B5EF4-FFF2-40B4-BE49-F238E27FC236}">
                  <a16:creationId xmlns:a16="http://schemas.microsoft.com/office/drawing/2014/main" id="{556C873A-3DDF-B30B-589E-E10091AA1E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6225" y="5799137"/>
              <a:ext cx="772400" cy="92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break assigned norms</a:t>
              </a:r>
              <a:endParaRPr kumimoji="0" lang="en-US" altLang="en-US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59">
              <a:extLst>
                <a:ext uri="{FF2B5EF4-FFF2-40B4-BE49-F238E27FC236}">
                  <a16:creationId xmlns:a16="http://schemas.microsoft.com/office/drawing/2014/main" id="{A3A54480-8CD5-F9A8-76EA-8D0E09C047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6875" y="5897562"/>
              <a:ext cx="539469" cy="92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or roles, but my</a:t>
              </a:r>
              <a:endParaRPr kumimoji="0" lang="en-US" altLang="en-US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Rectangle 60">
              <a:extLst>
                <a:ext uri="{FF2B5EF4-FFF2-40B4-BE49-F238E27FC236}">
                  <a16:creationId xmlns:a16="http://schemas.microsoft.com/office/drawing/2014/main" id="{17DE46D5-FE51-54B2-E5C5-64E92B2F70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8775" y="5995987"/>
              <a:ext cx="593509" cy="92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gender identity is</a:t>
              </a:r>
              <a:endParaRPr kumimoji="0" lang="en-US" altLang="en-US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Rectangle 61">
              <a:extLst>
                <a:ext uri="{FF2B5EF4-FFF2-40B4-BE49-F238E27FC236}">
                  <a16:creationId xmlns:a16="http://schemas.microsoft.com/office/drawing/2014/main" id="{DBD07B38-5D77-E4ED-29D8-71F628918E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2738" y="6094412"/>
              <a:ext cx="701589" cy="92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consistent with what</a:t>
              </a:r>
              <a:endParaRPr kumimoji="0" lang="en-US" altLang="en-US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Rectangle 62">
              <a:extLst>
                <a:ext uri="{FF2B5EF4-FFF2-40B4-BE49-F238E27FC236}">
                  <a16:creationId xmlns:a16="http://schemas.microsoft.com/office/drawing/2014/main" id="{BE09E7BD-FEF3-5CD2-9ECE-4386B57FDE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6875" y="6191250"/>
              <a:ext cx="540400" cy="92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 was assigned.</a:t>
              </a:r>
              <a:endParaRPr kumimoji="0" lang="en-US" altLang="en-US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Rectangle 63">
              <a:extLst>
                <a:ext uri="{FF2B5EF4-FFF2-40B4-BE49-F238E27FC236}">
                  <a16:creationId xmlns:a16="http://schemas.microsoft.com/office/drawing/2014/main" id="{C5BD0D37-E402-ABDF-3F95-FB77D19CA5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5575" y="5661025"/>
              <a:ext cx="402505" cy="92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 don't have</a:t>
              </a:r>
              <a:endParaRPr kumimoji="0" lang="en-US" altLang="en-US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Rectangle 64">
              <a:extLst>
                <a:ext uri="{FF2B5EF4-FFF2-40B4-BE49-F238E27FC236}">
                  <a16:creationId xmlns:a16="http://schemas.microsoft.com/office/drawing/2014/main" id="{A461EA52-13E2-83EB-877B-40BFF476E1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7488" y="5759450"/>
              <a:ext cx="310264" cy="92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a gender</a:t>
              </a:r>
              <a:endParaRPr kumimoji="0" lang="en-US" altLang="en-US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Freeform 65">
              <a:extLst>
                <a:ext uri="{FF2B5EF4-FFF2-40B4-BE49-F238E27FC236}">
                  <a16:creationId xmlns:a16="http://schemas.microsoft.com/office/drawing/2014/main" id="{FED616DD-8BFE-56B2-4E93-DDE3AAE78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8425" y="6065837"/>
              <a:ext cx="509588" cy="320675"/>
            </a:xfrm>
            <a:custGeom>
              <a:avLst/>
              <a:gdLst>
                <a:gd name="T0" fmla="*/ 17 w 224"/>
                <a:gd name="T1" fmla="*/ 0 h 141"/>
                <a:gd name="T2" fmla="*/ 207 w 224"/>
                <a:gd name="T3" fmla="*/ 0 h 141"/>
                <a:gd name="T4" fmla="*/ 213 w 224"/>
                <a:gd name="T5" fmla="*/ 1 h 141"/>
                <a:gd name="T6" fmla="*/ 219 w 224"/>
                <a:gd name="T7" fmla="*/ 6 h 141"/>
                <a:gd name="T8" fmla="*/ 222 w 224"/>
                <a:gd name="T9" fmla="*/ 13 h 141"/>
                <a:gd name="T10" fmla="*/ 224 w 224"/>
                <a:gd name="T11" fmla="*/ 21 h 141"/>
                <a:gd name="T12" fmla="*/ 224 w 224"/>
                <a:gd name="T13" fmla="*/ 120 h 141"/>
                <a:gd name="T14" fmla="*/ 222 w 224"/>
                <a:gd name="T15" fmla="*/ 128 h 141"/>
                <a:gd name="T16" fmla="*/ 219 w 224"/>
                <a:gd name="T17" fmla="*/ 135 h 141"/>
                <a:gd name="T18" fmla="*/ 213 w 224"/>
                <a:gd name="T19" fmla="*/ 139 h 141"/>
                <a:gd name="T20" fmla="*/ 207 w 224"/>
                <a:gd name="T21" fmla="*/ 141 h 141"/>
                <a:gd name="T22" fmla="*/ 17 w 224"/>
                <a:gd name="T23" fmla="*/ 141 h 141"/>
                <a:gd name="T24" fmla="*/ 10 w 224"/>
                <a:gd name="T25" fmla="*/ 139 h 141"/>
                <a:gd name="T26" fmla="*/ 5 w 224"/>
                <a:gd name="T27" fmla="*/ 135 h 141"/>
                <a:gd name="T28" fmla="*/ 1 w 224"/>
                <a:gd name="T29" fmla="*/ 128 h 141"/>
                <a:gd name="T30" fmla="*/ 0 w 224"/>
                <a:gd name="T31" fmla="*/ 120 h 141"/>
                <a:gd name="T32" fmla="*/ 0 w 224"/>
                <a:gd name="T33" fmla="*/ 21 h 141"/>
                <a:gd name="T34" fmla="*/ 1 w 224"/>
                <a:gd name="T35" fmla="*/ 13 h 141"/>
                <a:gd name="T36" fmla="*/ 5 w 224"/>
                <a:gd name="T37" fmla="*/ 6 h 141"/>
                <a:gd name="T38" fmla="*/ 10 w 224"/>
                <a:gd name="T39" fmla="*/ 1 h 141"/>
                <a:gd name="T40" fmla="*/ 17 w 224"/>
                <a:gd name="T41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4" h="141">
                  <a:moveTo>
                    <a:pt x="17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9" y="0"/>
                    <a:pt x="211" y="0"/>
                    <a:pt x="213" y="1"/>
                  </a:cubicBezTo>
                  <a:cubicBezTo>
                    <a:pt x="215" y="2"/>
                    <a:pt x="217" y="4"/>
                    <a:pt x="219" y="6"/>
                  </a:cubicBezTo>
                  <a:cubicBezTo>
                    <a:pt x="220" y="8"/>
                    <a:pt x="222" y="10"/>
                    <a:pt x="222" y="13"/>
                  </a:cubicBezTo>
                  <a:cubicBezTo>
                    <a:pt x="223" y="15"/>
                    <a:pt x="224" y="18"/>
                    <a:pt x="224" y="21"/>
                  </a:cubicBezTo>
                  <a:cubicBezTo>
                    <a:pt x="224" y="120"/>
                    <a:pt x="224" y="120"/>
                    <a:pt x="224" y="120"/>
                  </a:cubicBezTo>
                  <a:cubicBezTo>
                    <a:pt x="224" y="123"/>
                    <a:pt x="223" y="125"/>
                    <a:pt x="222" y="128"/>
                  </a:cubicBezTo>
                  <a:cubicBezTo>
                    <a:pt x="222" y="131"/>
                    <a:pt x="220" y="133"/>
                    <a:pt x="219" y="135"/>
                  </a:cubicBezTo>
                  <a:cubicBezTo>
                    <a:pt x="217" y="137"/>
                    <a:pt x="215" y="138"/>
                    <a:pt x="213" y="139"/>
                  </a:cubicBezTo>
                  <a:cubicBezTo>
                    <a:pt x="211" y="141"/>
                    <a:pt x="209" y="141"/>
                    <a:pt x="207" y="141"/>
                  </a:cubicBezTo>
                  <a:cubicBezTo>
                    <a:pt x="17" y="141"/>
                    <a:pt x="17" y="141"/>
                    <a:pt x="17" y="141"/>
                  </a:cubicBezTo>
                  <a:cubicBezTo>
                    <a:pt x="14" y="141"/>
                    <a:pt x="12" y="141"/>
                    <a:pt x="10" y="139"/>
                  </a:cubicBezTo>
                  <a:cubicBezTo>
                    <a:pt x="8" y="138"/>
                    <a:pt x="6" y="137"/>
                    <a:pt x="5" y="135"/>
                  </a:cubicBezTo>
                  <a:cubicBezTo>
                    <a:pt x="3" y="133"/>
                    <a:pt x="2" y="131"/>
                    <a:pt x="1" y="128"/>
                  </a:cubicBezTo>
                  <a:cubicBezTo>
                    <a:pt x="0" y="125"/>
                    <a:pt x="0" y="123"/>
                    <a:pt x="0" y="12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8"/>
                    <a:pt x="0" y="15"/>
                    <a:pt x="1" y="13"/>
                  </a:cubicBezTo>
                  <a:cubicBezTo>
                    <a:pt x="2" y="10"/>
                    <a:pt x="3" y="8"/>
                    <a:pt x="5" y="6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lose/>
                </a:path>
              </a:pathLst>
            </a:custGeom>
            <a:solidFill>
              <a:srgbClr val="D5E8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16" name="Freeform 66">
              <a:extLst>
                <a:ext uri="{FF2B5EF4-FFF2-40B4-BE49-F238E27FC236}">
                  <a16:creationId xmlns:a16="http://schemas.microsoft.com/office/drawing/2014/main" id="{7342D64A-1042-BF15-D7B0-60E26F858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3663" y="6061075"/>
              <a:ext cx="519113" cy="330200"/>
            </a:xfrm>
            <a:custGeom>
              <a:avLst/>
              <a:gdLst>
                <a:gd name="T0" fmla="*/ 19 w 228"/>
                <a:gd name="T1" fmla="*/ 4 h 145"/>
                <a:gd name="T2" fmla="*/ 214 w 228"/>
                <a:gd name="T3" fmla="*/ 5 h 145"/>
                <a:gd name="T4" fmla="*/ 223 w 228"/>
                <a:gd name="T5" fmla="*/ 15 h 145"/>
                <a:gd name="T6" fmla="*/ 224 w 228"/>
                <a:gd name="T7" fmla="*/ 122 h 145"/>
                <a:gd name="T8" fmla="*/ 219 w 228"/>
                <a:gd name="T9" fmla="*/ 136 h 145"/>
                <a:gd name="T10" fmla="*/ 209 w 228"/>
                <a:gd name="T11" fmla="*/ 141 h 145"/>
                <a:gd name="T12" fmla="*/ 19 w 228"/>
                <a:gd name="T13" fmla="*/ 141 h 145"/>
                <a:gd name="T14" fmla="*/ 8 w 228"/>
                <a:gd name="T15" fmla="*/ 136 h 145"/>
                <a:gd name="T16" fmla="*/ 4 w 228"/>
                <a:gd name="T17" fmla="*/ 122 h 145"/>
                <a:gd name="T18" fmla="*/ 2 w 228"/>
                <a:gd name="T19" fmla="*/ 122 h 145"/>
                <a:gd name="T20" fmla="*/ 4 w 228"/>
                <a:gd name="T21" fmla="*/ 122 h 145"/>
                <a:gd name="T22" fmla="*/ 4 w 228"/>
                <a:gd name="T23" fmla="*/ 122 h 145"/>
                <a:gd name="T24" fmla="*/ 4 w 228"/>
                <a:gd name="T25" fmla="*/ 23 h 145"/>
                <a:gd name="T26" fmla="*/ 2 w 228"/>
                <a:gd name="T27" fmla="*/ 23 h 145"/>
                <a:gd name="T28" fmla="*/ 4 w 228"/>
                <a:gd name="T29" fmla="*/ 23 h 145"/>
                <a:gd name="T30" fmla="*/ 4 w 228"/>
                <a:gd name="T31" fmla="*/ 23 h 145"/>
                <a:gd name="T32" fmla="*/ 8 w 228"/>
                <a:gd name="T33" fmla="*/ 9 h 145"/>
                <a:gd name="T34" fmla="*/ 19 w 228"/>
                <a:gd name="T35" fmla="*/ 4 h 145"/>
                <a:gd name="T36" fmla="*/ 19 w 228"/>
                <a:gd name="T37" fmla="*/ 0 h 145"/>
                <a:gd name="T38" fmla="*/ 5 w 228"/>
                <a:gd name="T39" fmla="*/ 7 h 145"/>
                <a:gd name="T40" fmla="*/ 0 w 228"/>
                <a:gd name="T41" fmla="*/ 23 h 145"/>
                <a:gd name="T42" fmla="*/ 2 w 228"/>
                <a:gd name="T43" fmla="*/ 23 h 145"/>
                <a:gd name="T44" fmla="*/ 0 w 228"/>
                <a:gd name="T45" fmla="*/ 122 h 145"/>
                <a:gd name="T46" fmla="*/ 0 w 228"/>
                <a:gd name="T47" fmla="*/ 122 h 145"/>
                <a:gd name="T48" fmla="*/ 0 w 228"/>
                <a:gd name="T49" fmla="*/ 122 h 145"/>
                <a:gd name="T50" fmla="*/ 5 w 228"/>
                <a:gd name="T51" fmla="*/ 138 h 145"/>
                <a:gd name="T52" fmla="*/ 19 w 228"/>
                <a:gd name="T53" fmla="*/ 145 h 145"/>
                <a:gd name="T54" fmla="*/ 216 w 228"/>
                <a:gd name="T55" fmla="*/ 143 h 145"/>
                <a:gd name="T56" fmla="*/ 226 w 228"/>
                <a:gd name="T57" fmla="*/ 131 h 145"/>
                <a:gd name="T58" fmla="*/ 228 w 228"/>
                <a:gd name="T59" fmla="*/ 23 h 145"/>
                <a:gd name="T60" fmla="*/ 222 w 228"/>
                <a:gd name="T61" fmla="*/ 7 h 145"/>
                <a:gd name="T62" fmla="*/ 209 w 228"/>
                <a:gd name="T63" fmla="*/ 0 h 145"/>
                <a:gd name="T64" fmla="*/ 19 w 228"/>
                <a:gd name="T65" fmla="*/ 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8" h="145">
                  <a:moveTo>
                    <a:pt x="19" y="2"/>
                  </a:moveTo>
                  <a:cubicBezTo>
                    <a:pt x="19" y="4"/>
                    <a:pt x="19" y="4"/>
                    <a:pt x="19" y="4"/>
                  </a:cubicBezTo>
                  <a:cubicBezTo>
                    <a:pt x="209" y="4"/>
                    <a:pt x="209" y="4"/>
                    <a:pt x="209" y="4"/>
                  </a:cubicBezTo>
                  <a:cubicBezTo>
                    <a:pt x="211" y="4"/>
                    <a:pt x="213" y="4"/>
                    <a:pt x="214" y="5"/>
                  </a:cubicBezTo>
                  <a:cubicBezTo>
                    <a:pt x="216" y="6"/>
                    <a:pt x="218" y="7"/>
                    <a:pt x="219" y="9"/>
                  </a:cubicBezTo>
                  <a:cubicBezTo>
                    <a:pt x="221" y="11"/>
                    <a:pt x="222" y="13"/>
                    <a:pt x="223" y="15"/>
                  </a:cubicBezTo>
                  <a:cubicBezTo>
                    <a:pt x="223" y="18"/>
                    <a:pt x="224" y="20"/>
                    <a:pt x="224" y="23"/>
                  </a:cubicBezTo>
                  <a:cubicBezTo>
                    <a:pt x="224" y="122"/>
                    <a:pt x="224" y="122"/>
                    <a:pt x="224" y="122"/>
                  </a:cubicBezTo>
                  <a:cubicBezTo>
                    <a:pt x="224" y="125"/>
                    <a:pt x="223" y="127"/>
                    <a:pt x="223" y="129"/>
                  </a:cubicBezTo>
                  <a:cubicBezTo>
                    <a:pt x="222" y="132"/>
                    <a:pt x="221" y="134"/>
                    <a:pt x="219" y="136"/>
                  </a:cubicBezTo>
                  <a:cubicBezTo>
                    <a:pt x="218" y="137"/>
                    <a:pt x="216" y="139"/>
                    <a:pt x="214" y="140"/>
                  </a:cubicBezTo>
                  <a:cubicBezTo>
                    <a:pt x="213" y="141"/>
                    <a:pt x="211" y="141"/>
                    <a:pt x="209" y="141"/>
                  </a:cubicBezTo>
                  <a:cubicBezTo>
                    <a:pt x="209" y="141"/>
                    <a:pt x="209" y="141"/>
                    <a:pt x="209" y="141"/>
                  </a:cubicBezTo>
                  <a:cubicBezTo>
                    <a:pt x="19" y="141"/>
                    <a:pt x="19" y="141"/>
                    <a:pt x="19" y="141"/>
                  </a:cubicBezTo>
                  <a:cubicBezTo>
                    <a:pt x="17" y="141"/>
                    <a:pt x="15" y="141"/>
                    <a:pt x="13" y="140"/>
                  </a:cubicBezTo>
                  <a:cubicBezTo>
                    <a:pt x="11" y="139"/>
                    <a:pt x="10" y="137"/>
                    <a:pt x="8" y="136"/>
                  </a:cubicBezTo>
                  <a:cubicBezTo>
                    <a:pt x="7" y="134"/>
                    <a:pt x="6" y="132"/>
                    <a:pt x="5" y="129"/>
                  </a:cubicBezTo>
                  <a:cubicBezTo>
                    <a:pt x="4" y="127"/>
                    <a:pt x="4" y="125"/>
                    <a:pt x="4" y="122"/>
                  </a:cubicBezTo>
                  <a:cubicBezTo>
                    <a:pt x="4" y="122"/>
                    <a:pt x="4" y="122"/>
                    <a:pt x="4" y="122"/>
                  </a:cubicBezTo>
                  <a:cubicBezTo>
                    <a:pt x="2" y="122"/>
                    <a:pt x="2" y="122"/>
                    <a:pt x="2" y="122"/>
                  </a:cubicBezTo>
                  <a:cubicBezTo>
                    <a:pt x="4" y="122"/>
                    <a:pt x="4" y="122"/>
                    <a:pt x="4" y="122"/>
                  </a:cubicBezTo>
                  <a:cubicBezTo>
                    <a:pt x="4" y="122"/>
                    <a:pt x="4" y="122"/>
                    <a:pt x="4" y="122"/>
                  </a:cubicBezTo>
                  <a:cubicBezTo>
                    <a:pt x="2" y="122"/>
                    <a:pt x="2" y="122"/>
                    <a:pt x="2" y="122"/>
                  </a:cubicBezTo>
                  <a:cubicBezTo>
                    <a:pt x="4" y="122"/>
                    <a:pt x="4" y="122"/>
                    <a:pt x="4" y="122"/>
                  </a:cubicBezTo>
                  <a:cubicBezTo>
                    <a:pt x="4" y="122"/>
                    <a:pt x="4" y="122"/>
                    <a:pt x="4" y="1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0"/>
                    <a:pt x="4" y="18"/>
                    <a:pt x="5" y="15"/>
                  </a:cubicBezTo>
                  <a:cubicBezTo>
                    <a:pt x="6" y="13"/>
                    <a:pt x="7" y="11"/>
                    <a:pt x="8" y="9"/>
                  </a:cubicBezTo>
                  <a:cubicBezTo>
                    <a:pt x="10" y="7"/>
                    <a:pt x="11" y="6"/>
                    <a:pt x="13" y="5"/>
                  </a:cubicBezTo>
                  <a:cubicBezTo>
                    <a:pt x="15" y="4"/>
                    <a:pt x="17" y="4"/>
                    <a:pt x="19" y="4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6" y="0"/>
                    <a:pt x="14" y="0"/>
                    <a:pt x="11" y="2"/>
                  </a:cubicBezTo>
                  <a:cubicBezTo>
                    <a:pt x="9" y="3"/>
                    <a:pt x="7" y="5"/>
                    <a:pt x="5" y="7"/>
                  </a:cubicBezTo>
                  <a:cubicBezTo>
                    <a:pt x="3" y="9"/>
                    <a:pt x="2" y="11"/>
                    <a:pt x="1" y="14"/>
                  </a:cubicBezTo>
                  <a:cubicBezTo>
                    <a:pt x="0" y="17"/>
                    <a:pt x="0" y="20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2" y="122"/>
                    <a:pt x="2" y="122"/>
                    <a:pt x="2" y="122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5"/>
                    <a:pt x="0" y="128"/>
                    <a:pt x="1" y="131"/>
                  </a:cubicBezTo>
                  <a:cubicBezTo>
                    <a:pt x="2" y="133"/>
                    <a:pt x="3" y="136"/>
                    <a:pt x="5" y="138"/>
                  </a:cubicBezTo>
                  <a:cubicBezTo>
                    <a:pt x="7" y="140"/>
                    <a:pt x="9" y="142"/>
                    <a:pt x="11" y="143"/>
                  </a:cubicBezTo>
                  <a:cubicBezTo>
                    <a:pt x="14" y="144"/>
                    <a:pt x="16" y="145"/>
                    <a:pt x="19" y="145"/>
                  </a:cubicBezTo>
                  <a:cubicBezTo>
                    <a:pt x="209" y="145"/>
                    <a:pt x="209" y="145"/>
                    <a:pt x="209" y="145"/>
                  </a:cubicBezTo>
                  <a:cubicBezTo>
                    <a:pt x="211" y="145"/>
                    <a:pt x="214" y="144"/>
                    <a:pt x="216" y="143"/>
                  </a:cubicBezTo>
                  <a:cubicBezTo>
                    <a:pt x="219" y="142"/>
                    <a:pt x="221" y="140"/>
                    <a:pt x="222" y="138"/>
                  </a:cubicBezTo>
                  <a:cubicBezTo>
                    <a:pt x="224" y="136"/>
                    <a:pt x="225" y="133"/>
                    <a:pt x="226" y="131"/>
                  </a:cubicBezTo>
                  <a:cubicBezTo>
                    <a:pt x="227" y="128"/>
                    <a:pt x="228" y="125"/>
                    <a:pt x="228" y="122"/>
                  </a:cubicBezTo>
                  <a:cubicBezTo>
                    <a:pt x="228" y="23"/>
                    <a:pt x="228" y="23"/>
                    <a:pt x="228" y="23"/>
                  </a:cubicBezTo>
                  <a:cubicBezTo>
                    <a:pt x="228" y="20"/>
                    <a:pt x="227" y="17"/>
                    <a:pt x="226" y="14"/>
                  </a:cubicBezTo>
                  <a:cubicBezTo>
                    <a:pt x="225" y="11"/>
                    <a:pt x="224" y="9"/>
                    <a:pt x="222" y="7"/>
                  </a:cubicBezTo>
                  <a:cubicBezTo>
                    <a:pt x="221" y="5"/>
                    <a:pt x="219" y="3"/>
                    <a:pt x="216" y="2"/>
                  </a:cubicBezTo>
                  <a:cubicBezTo>
                    <a:pt x="214" y="0"/>
                    <a:pt x="211" y="0"/>
                    <a:pt x="209" y="0"/>
                  </a:cubicBezTo>
                  <a:cubicBezTo>
                    <a:pt x="19" y="0"/>
                    <a:pt x="19" y="0"/>
                    <a:pt x="19" y="0"/>
                  </a:cubicBezTo>
                  <a:lnTo>
                    <a:pt x="19" y="2"/>
                  </a:lnTo>
                  <a:close/>
                </a:path>
              </a:pathLst>
            </a:custGeom>
            <a:solidFill>
              <a:srgbClr val="82B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17" name="Rectangle 67">
              <a:extLst>
                <a:ext uri="{FF2B5EF4-FFF2-40B4-BE49-F238E27FC236}">
                  <a16:creationId xmlns:a16="http://schemas.microsoft.com/office/drawing/2014/main" id="{D8979FF9-FB02-F626-7674-C6BEB650E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8438" y="6184900"/>
              <a:ext cx="297220" cy="92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Agender</a:t>
              </a:r>
              <a:endParaRPr kumimoji="0" lang="en-US" altLang="en-US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Rectangle 68">
              <a:extLst>
                <a:ext uri="{FF2B5EF4-FFF2-40B4-BE49-F238E27FC236}">
                  <a16:creationId xmlns:a16="http://schemas.microsoft.com/office/drawing/2014/main" id="{C3B34407-D36A-5D3C-3004-E604D154B3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734" y="5618162"/>
              <a:ext cx="726745" cy="92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 identify as the other</a:t>
              </a:r>
              <a:endParaRPr kumimoji="0" lang="en-US" altLang="en-US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Rectangle 69">
              <a:extLst>
                <a:ext uri="{FF2B5EF4-FFF2-40B4-BE49-F238E27FC236}">
                  <a16:creationId xmlns:a16="http://schemas.microsoft.com/office/drawing/2014/main" id="{36C903BF-D4C5-1C61-214C-E32085995A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471" y="5715000"/>
              <a:ext cx="859050" cy="92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binary gender than I was</a:t>
              </a:r>
              <a:endPara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Rectangle 70">
              <a:extLst>
                <a:ext uri="{FF2B5EF4-FFF2-40B4-BE49-F238E27FC236}">
                  <a16:creationId xmlns:a16="http://schemas.microsoft.com/office/drawing/2014/main" id="{1994DD41-1EA4-3AC9-407A-0EF21D30EA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3696" y="5813425"/>
              <a:ext cx="575806" cy="92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assigned at birth</a:t>
              </a:r>
              <a:endParaRPr kumimoji="0" lang="en-US" altLang="en-US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Rectangle 71">
              <a:extLst>
                <a:ext uri="{FF2B5EF4-FFF2-40B4-BE49-F238E27FC236}">
                  <a16:creationId xmlns:a16="http://schemas.microsoft.com/office/drawing/2014/main" id="{2BDC2D37-5275-D420-C2EA-C7E390E6B0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8525" y="5645150"/>
              <a:ext cx="642890" cy="92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My gender doesn't</a:t>
              </a:r>
              <a:endParaRPr kumimoji="0" lang="en-US" altLang="en-US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Rectangle 72">
              <a:extLst>
                <a:ext uri="{FF2B5EF4-FFF2-40B4-BE49-F238E27FC236}">
                  <a16:creationId xmlns:a16="http://schemas.microsoft.com/office/drawing/2014/main" id="{3D6D7C25-A9C9-F94F-9D94-4DAF31795A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8213" y="5745162"/>
              <a:ext cx="574874" cy="92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fit into the binary</a:t>
              </a:r>
              <a:endParaRPr kumimoji="0" lang="en-US" altLang="en-US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Freeform 73">
              <a:extLst>
                <a:ext uri="{FF2B5EF4-FFF2-40B4-BE49-F238E27FC236}">
                  <a16:creationId xmlns:a16="http://schemas.microsoft.com/office/drawing/2014/main" id="{A668031C-107D-8080-C897-185B02803B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7088" y="6065837"/>
              <a:ext cx="801688" cy="328613"/>
            </a:xfrm>
            <a:custGeom>
              <a:avLst/>
              <a:gdLst>
                <a:gd name="T0" fmla="*/ 26 w 352"/>
                <a:gd name="T1" fmla="*/ 0 h 144"/>
                <a:gd name="T2" fmla="*/ 326 w 352"/>
                <a:gd name="T3" fmla="*/ 0 h 144"/>
                <a:gd name="T4" fmla="*/ 336 w 352"/>
                <a:gd name="T5" fmla="*/ 1 h 144"/>
                <a:gd name="T6" fmla="*/ 344 w 352"/>
                <a:gd name="T7" fmla="*/ 6 h 144"/>
                <a:gd name="T8" fmla="*/ 350 w 352"/>
                <a:gd name="T9" fmla="*/ 13 h 144"/>
                <a:gd name="T10" fmla="*/ 352 w 352"/>
                <a:gd name="T11" fmla="*/ 21 h 144"/>
                <a:gd name="T12" fmla="*/ 352 w 352"/>
                <a:gd name="T13" fmla="*/ 122 h 144"/>
                <a:gd name="T14" fmla="*/ 350 w 352"/>
                <a:gd name="T15" fmla="*/ 130 h 144"/>
                <a:gd name="T16" fmla="*/ 344 w 352"/>
                <a:gd name="T17" fmla="*/ 137 h 144"/>
                <a:gd name="T18" fmla="*/ 336 w 352"/>
                <a:gd name="T19" fmla="*/ 142 h 144"/>
                <a:gd name="T20" fmla="*/ 326 w 352"/>
                <a:gd name="T21" fmla="*/ 144 h 144"/>
                <a:gd name="T22" fmla="*/ 26 w 352"/>
                <a:gd name="T23" fmla="*/ 144 h 144"/>
                <a:gd name="T24" fmla="*/ 16 w 352"/>
                <a:gd name="T25" fmla="*/ 142 h 144"/>
                <a:gd name="T26" fmla="*/ 8 w 352"/>
                <a:gd name="T27" fmla="*/ 137 h 144"/>
                <a:gd name="T28" fmla="*/ 2 w 352"/>
                <a:gd name="T29" fmla="*/ 130 h 144"/>
                <a:gd name="T30" fmla="*/ 0 w 352"/>
                <a:gd name="T31" fmla="*/ 122 h 144"/>
                <a:gd name="T32" fmla="*/ 0 w 352"/>
                <a:gd name="T33" fmla="*/ 21 h 144"/>
                <a:gd name="T34" fmla="*/ 2 w 352"/>
                <a:gd name="T35" fmla="*/ 13 h 144"/>
                <a:gd name="T36" fmla="*/ 8 w 352"/>
                <a:gd name="T37" fmla="*/ 6 h 144"/>
                <a:gd name="T38" fmla="*/ 16 w 352"/>
                <a:gd name="T39" fmla="*/ 1 h 144"/>
                <a:gd name="T40" fmla="*/ 26 w 352"/>
                <a:gd name="T41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2" h="144">
                  <a:moveTo>
                    <a:pt x="26" y="0"/>
                  </a:moveTo>
                  <a:cubicBezTo>
                    <a:pt x="326" y="0"/>
                    <a:pt x="326" y="0"/>
                    <a:pt x="326" y="0"/>
                  </a:cubicBezTo>
                  <a:cubicBezTo>
                    <a:pt x="329" y="0"/>
                    <a:pt x="333" y="0"/>
                    <a:pt x="336" y="1"/>
                  </a:cubicBezTo>
                  <a:cubicBezTo>
                    <a:pt x="339" y="2"/>
                    <a:pt x="342" y="4"/>
                    <a:pt x="344" y="6"/>
                  </a:cubicBezTo>
                  <a:cubicBezTo>
                    <a:pt x="347" y="8"/>
                    <a:pt x="349" y="10"/>
                    <a:pt x="350" y="13"/>
                  </a:cubicBezTo>
                  <a:cubicBezTo>
                    <a:pt x="351" y="16"/>
                    <a:pt x="352" y="18"/>
                    <a:pt x="352" y="21"/>
                  </a:cubicBezTo>
                  <a:cubicBezTo>
                    <a:pt x="352" y="122"/>
                    <a:pt x="352" y="122"/>
                    <a:pt x="352" y="122"/>
                  </a:cubicBezTo>
                  <a:cubicBezTo>
                    <a:pt x="352" y="125"/>
                    <a:pt x="351" y="128"/>
                    <a:pt x="350" y="130"/>
                  </a:cubicBezTo>
                  <a:cubicBezTo>
                    <a:pt x="349" y="133"/>
                    <a:pt x="347" y="135"/>
                    <a:pt x="344" y="137"/>
                  </a:cubicBezTo>
                  <a:cubicBezTo>
                    <a:pt x="342" y="139"/>
                    <a:pt x="339" y="141"/>
                    <a:pt x="336" y="142"/>
                  </a:cubicBezTo>
                  <a:cubicBezTo>
                    <a:pt x="333" y="143"/>
                    <a:pt x="329" y="144"/>
                    <a:pt x="326" y="144"/>
                  </a:cubicBezTo>
                  <a:cubicBezTo>
                    <a:pt x="26" y="144"/>
                    <a:pt x="26" y="144"/>
                    <a:pt x="26" y="144"/>
                  </a:cubicBezTo>
                  <a:cubicBezTo>
                    <a:pt x="23" y="144"/>
                    <a:pt x="19" y="143"/>
                    <a:pt x="16" y="142"/>
                  </a:cubicBezTo>
                  <a:cubicBezTo>
                    <a:pt x="13" y="141"/>
                    <a:pt x="10" y="139"/>
                    <a:pt x="8" y="137"/>
                  </a:cubicBezTo>
                  <a:cubicBezTo>
                    <a:pt x="5" y="135"/>
                    <a:pt x="3" y="133"/>
                    <a:pt x="2" y="130"/>
                  </a:cubicBezTo>
                  <a:cubicBezTo>
                    <a:pt x="0" y="128"/>
                    <a:pt x="0" y="125"/>
                    <a:pt x="0" y="12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8"/>
                    <a:pt x="0" y="16"/>
                    <a:pt x="2" y="13"/>
                  </a:cubicBezTo>
                  <a:cubicBezTo>
                    <a:pt x="3" y="10"/>
                    <a:pt x="5" y="8"/>
                    <a:pt x="8" y="6"/>
                  </a:cubicBezTo>
                  <a:cubicBezTo>
                    <a:pt x="10" y="4"/>
                    <a:pt x="13" y="2"/>
                    <a:pt x="16" y="1"/>
                  </a:cubicBezTo>
                  <a:cubicBezTo>
                    <a:pt x="19" y="0"/>
                    <a:pt x="23" y="0"/>
                    <a:pt x="26" y="0"/>
                  </a:cubicBezTo>
                  <a:close/>
                </a:path>
              </a:pathLst>
            </a:custGeom>
            <a:solidFill>
              <a:srgbClr val="CED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24" name="Freeform 74">
              <a:extLst>
                <a:ext uri="{FF2B5EF4-FFF2-40B4-BE49-F238E27FC236}">
                  <a16:creationId xmlns:a16="http://schemas.microsoft.com/office/drawing/2014/main" id="{4E32DCC6-B8E0-8C99-748F-289900D81E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2325" y="6061075"/>
              <a:ext cx="811213" cy="336550"/>
            </a:xfrm>
            <a:custGeom>
              <a:avLst/>
              <a:gdLst>
                <a:gd name="T0" fmla="*/ 28 w 356"/>
                <a:gd name="T1" fmla="*/ 2 h 148"/>
                <a:gd name="T2" fmla="*/ 28 w 356"/>
                <a:gd name="T3" fmla="*/ 4 h 148"/>
                <a:gd name="T4" fmla="*/ 328 w 356"/>
                <a:gd name="T5" fmla="*/ 4 h 148"/>
                <a:gd name="T6" fmla="*/ 337 w 356"/>
                <a:gd name="T7" fmla="*/ 5 h 148"/>
                <a:gd name="T8" fmla="*/ 345 w 356"/>
                <a:gd name="T9" fmla="*/ 10 h 148"/>
                <a:gd name="T10" fmla="*/ 350 w 356"/>
                <a:gd name="T11" fmla="*/ 16 h 148"/>
                <a:gd name="T12" fmla="*/ 352 w 356"/>
                <a:gd name="T13" fmla="*/ 23 h 148"/>
                <a:gd name="T14" fmla="*/ 352 w 356"/>
                <a:gd name="T15" fmla="*/ 124 h 148"/>
                <a:gd name="T16" fmla="*/ 350 w 356"/>
                <a:gd name="T17" fmla="*/ 131 h 148"/>
                <a:gd name="T18" fmla="*/ 345 w 356"/>
                <a:gd name="T19" fmla="*/ 138 h 148"/>
                <a:gd name="T20" fmla="*/ 337 w 356"/>
                <a:gd name="T21" fmla="*/ 142 h 148"/>
                <a:gd name="T22" fmla="*/ 328 w 356"/>
                <a:gd name="T23" fmla="*/ 144 h 148"/>
                <a:gd name="T24" fmla="*/ 28 w 356"/>
                <a:gd name="T25" fmla="*/ 144 h 148"/>
                <a:gd name="T26" fmla="*/ 28 w 356"/>
                <a:gd name="T27" fmla="*/ 144 h 148"/>
                <a:gd name="T28" fmla="*/ 19 w 356"/>
                <a:gd name="T29" fmla="*/ 142 h 148"/>
                <a:gd name="T30" fmla="*/ 19 w 356"/>
                <a:gd name="T31" fmla="*/ 142 h 148"/>
                <a:gd name="T32" fmla="*/ 11 w 356"/>
                <a:gd name="T33" fmla="*/ 138 h 148"/>
                <a:gd name="T34" fmla="*/ 11 w 356"/>
                <a:gd name="T35" fmla="*/ 138 h 148"/>
                <a:gd name="T36" fmla="*/ 6 w 356"/>
                <a:gd name="T37" fmla="*/ 131 h 148"/>
                <a:gd name="T38" fmla="*/ 5 w 356"/>
                <a:gd name="T39" fmla="*/ 131 h 148"/>
                <a:gd name="T40" fmla="*/ 6 w 356"/>
                <a:gd name="T41" fmla="*/ 131 h 148"/>
                <a:gd name="T42" fmla="*/ 4 w 356"/>
                <a:gd name="T43" fmla="*/ 124 h 148"/>
                <a:gd name="T44" fmla="*/ 4 w 356"/>
                <a:gd name="T45" fmla="*/ 23 h 148"/>
                <a:gd name="T46" fmla="*/ 6 w 356"/>
                <a:gd name="T47" fmla="*/ 16 h 148"/>
                <a:gd name="T48" fmla="*/ 11 w 356"/>
                <a:gd name="T49" fmla="*/ 10 h 148"/>
                <a:gd name="T50" fmla="*/ 19 w 356"/>
                <a:gd name="T51" fmla="*/ 5 h 148"/>
                <a:gd name="T52" fmla="*/ 19 w 356"/>
                <a:gd name="T53" fmla="*/ 5 h 148"/>
                <a:gd name="T54" fmla="*/ 28 w 356"/>
                <a:gd name="T55" fmla="*/ 4 h 148"/>
                <a:gd name="T56" fmla="*/ 28 w 356"/>
                <a:gd name="T57" fmla="*/ 2 h 148"/>
                <a:gd name="T58" fmla="*/ 28 w 356"/>
                <a:gd name="T59" fmla="*/ 0 h 148"/>
                <a:gd name="T60" fmla="*/ 17 w 356"/>
                <a:gd name="T61" fmla="*/ 1 h 148"/>
                <a:gd name="T62" fmla="*/ 17 w 356"/>
                <a:gd name="T63" fmla="*/ 1 h 148"/>
                <a:gd name="T64" fmla="*/ 8 w 356"/>
                <a:gd name="T65" fmla="*/ 6 h 148"/>
                <a:gd name="T66" fmla="*/ 2 w 356"/>
                <a:gd name="T67" fmla="*/ 14 h 148"/>
                <a:gd name="T68" fmla="*/ 0 w 356"/>
                <a:gd name="T69" fmla="*/ 23 h 148"/>
                <a:gd name="T70" fmla="*/ 0 w 356"/>
                <a:gd name="T71" fmla="*/ 124 h 148"/>
                <a:gd name="T72" fmla="*/ 2 w 356"/>
                <a:gd name="T73" fmla="*/ 133 h 148"/>
                <a:gd name="T74" fmla="*/ 2 w 356"/>
                <a:gd name="T75" fmla="*/ 133 h 148"/>
                <a:gd name="T76" fmla="*/ 8 w 356"/>
                <a:gd name="T77" fmla="*/ 141 h 148"/>
                <a:gd name="T78" fmla="*/ 8 w 356"/>
                <a:gd name="T79" fmla="*/ 141 h 148"/>
                <a:gd name="T80" fmla="*/ 17 w 356"/>
                <a:gd name="T81" fmla="*/ 146 h 148"/>
                <a:gd name="T82" fmla="*/ 17 w 356"/>
                <a:gd name="T83" fmla="*/ 146 h 148"/>
                <a:gd name="T84" fmla="*/ 28 w 356"/>
                <a:gd name="T85" fmla="*/ 148 h 148"/>
                <a:gd name="T86" fmla="*/ 28 w 356"/>
                <a:gd name="T87" fmla="*/ 148 h 148"/>
                <a:gd name="T88" fmla="*/ 328 w 356"/>
                <a:gd name="T89" fmla="*/ 148 h 148"/>
                <a:gd name="T90" fmla="*/ 338 w 356"/>
                <a:gd name="T91" fmla="*/ 146 h 148"/>
                <a:gd name="T92" fmla="*/ 348 w 356"/>
                <a:gd name="T93" fmla="*/ 141 h 148"/>
                <a:gd name="T94" fmla="*/ 354 w 356"/>
                <a:gd name="T95" fmla="*/ 133 h 148"/>
                <a:gd name="T96" fmla="*/ 356 w 356"/>
                <a:gd name="T97" fmla="*/ 124 h 148"/>
                <a:gd name="T98" fmla="*/ 356 w 356"/>
                <a:gd name="T99" fmla="*/ 23 h 148"/>
                <a:gd name="T100" fmla="*/ 354 w 356"/>
                <a:gd name="T101" fmla="*/ 14 h 148"/>
                <a:gd name="T102" fmla="*/ 348 w 356"/>
                <a:gd name="T103" fmla="*/ 6 h 148"/>
                <a:gd name="T104" fmla="*/ 338 w 356"/>
                <a:gd name="T105" fmla="*/ 1 h 148"/>
                <a:gd name="T106" fmla="*/ 328 w 356"/>
                <a:gd name="T107" fmla="*/ 0 h 148"/>
                <a:gd name="T108" fmla="*/ 28 w 356"/>
                <a:gd name="T109" fmla="*/ 0 h 148"/>
                <a:gd name="T110" fmla="*/ 28 w 356"/>
                <a:gd name="T111" fmla="*/ 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56" h="148">
                  <a:moveTo>
                    <a:pt x="28" y="2"/>
                  </a:moveTo>
                  <a:cubicBezTo>
                    <a:pt x="28" y="4"/>
                    <a:pt x="28" y="4"/>
                    <a:pt x="28" y="4"/>
                  </a:cubicBezTo>
                  <a:cubicBezTo>
                    <a:pt x="328" y="4"/>
                    <a:pt x="328" y="4"/>
                    <a:pt x="328" y="4"/>
                  </a:cubicBezTo>
                  <a:cubicBezTo>
                    <a:pt x="331" y="4"/>
                    <a:pt x="334" y="4"/>
                    <a:pt x="337" y="5"/>
                  </a:cubicBezTo>
                  <a:cubicBezTo>
                    <a:pt x="340" y="6"/>
                    <a:pt x="343" y="8"/>
                    <a:pt x="345" y="10"/>
                  </a:cubicBezTo>
                  <a:cubicBezTo>
                    <a:pt x="347" y="11"/>
                    <a:pt x="349" y="14"/>
                    <a:pt x="350" y="16"/>
                  </a:cubicBezTo>
                  <a:cubicBezTo>
                    <a:pt x="352" y="18"/>
                    <a:pt x="352" y="21"/>
                    <a:pt x="352" y="23"/>
                  </a:cubicBezTo>
                  <a:cubicBezTo>
                    <a:pt x="352" y="124"/>
                    <a:pt x="352" y="124"/>
                    <a:pt x="352" y="124"/>
                  </a:cubicBezTo>
                  <a:cubicBezTo>
                    <a:pt x="352" y="126"/>
                    <a:pt x="352" y="129"/>
                    <a:pt x="350" y="131"/>
                  </a:cubicBezTo>
                  <a:cubicBezTo>
                    <a:pt x="349" y="134"/>
                    <a:pt x="347" y="136"/>
                    <a:pt x="345" y="138"/>
                  </a:cubicBezTo>
                  <a:cubicBezTo>
                    <a:pt x="343" y="139"/>
                    <a:pt x="340" y="141"/>
                    <a:pt x="337" y="142"/>
                  </a:cubicBezTo>
                  <a:cubicBezTo>
                    <a:pt x="334" y="143"/>
                    <a:pt x="331" y="144"/>
                    <a:pt x="328" y="144"/>
                  </a:cubicBezTo>
                  <a:cubicBezTo>
                    <a:pt x="28" y="144"/>
                    <a:pt x="28" y="144"/>
                    <a:pt x="28" y="144"/>
                  </a:cubicBezTo>
                  <a:cubicBezTo>
                    <a:pt x="28" y="144"/>
                    <a:pt x="28" y="144"/>
                    <a:pt x="28" y="144"/>
                  </a:cubicBezTo>
                  <a:cubicBezTo>
                    <a:pt x="25" y="144"/>
                    <a:pt x="22" y="143"/>
                    <a:pt x="19" y="142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16" y="141"/>
                    <a:pt x="13" y="139"/>
                    <a:pt x="11" y="138"/>
                  </a:cubicBezTo>
                  <a:cubicBezTo>
                    <a:pt x="11" y="138"/>
                    <a:pt x="11" y="138"/>
                    <a:pt x="11" y="138"/>
                  </a:cubicBezTo>
                  <a:cubicBezTo>
                    <a:pt x="9" y="136"/>
                    <a:pt x="7" y="134"/>
                    <a:pt x="6" y="131"/>
                  </a:cubicBezTo>
                  <a:cubicBezTo>
                    <a:pt x="5" y="131"/>
                    <a:pt x="5" y="131"/>
                    <a:pt x="5" y="131"/>
                  </a:cubicBezTo>
                  <a:cubicBezTo>
                    <a:pt x="6" y="131"/>
                    <a:pt x="6" y="131"/>
                    <a:pt x="6" y="131"/>
                  </a:cubicBezTo>
                  <a:cubicBezTo>
                    <a:pt x="4" y="129"/>
                    <a:pt x="4" y="126"/>
                    <a:pt x="4" y="124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1"/>
                    <a:pt x="4" y="18"/>
                    <a:pt x="6" y="16"/>
                  </a:cubicBezTo>
                  <a:cubicBezTo>
                    <a:pt x="7" y="14"/>
                    <a:pt x="9" y="11"/>
                    <a:pt x="11" y="10"/>
                  </a:cubicBezTo>
                  <a:cubicBezTo>
                    <a:pt x="13" y="8"/>
                    <a:pt x="16" y="6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2" y="4"/>
                    <a:pt x="25" y="4"/>
                    <a:pt x="28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5" y="0"/>
                    <a:pt x="21" y="0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4" y="3"/>
                    <a:pt x="11" y="4"/>
                    <a:pt x="8" y="6"/>
                  </a:cubicBezTo>
                  <a:cubicBezTo>
                    <a:pt x="6" y="9"/>
                    <a:pt x="4" y="11"/>
                    <a:pt x="2" y="14"/>
                  </a:cubicBezTo>
                  <a:cubicBezTo>
                    <a:pt x="1" y="17"/>
                    <a:pt x="0" y="20"/>
                    <a:pt x="0" y="23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7"/>
                    <a:pt x="1" y="130"/>
                    <a:pt x="2" y="133"/>
                  </a:cubicBezTo>
                  <a:cubicBezTo>
                    <a:pt x="2" y="133"/>
                    <a:pt x="2" y="133"/>
                    <a:pt x="2" y="133"/>
                  </a:cubicBezTo>
                  <a:cubicBezTo>
                    <a:pt x="4" y="136"/>
                    <a:pt x="6" y="139"/>
                    <a:pt x="8" y="141"/>
                  </a:cubicBezTo>
                  <a:cubicBezTo>
                    <a:pt x="8" y="141"/>
                    <a:pt x="8" y="141"/>
                    <a:pt x="8" y="141"/>
                  </a:cubicBezTo>
                  <a:cubicBezTo>
                    <a:pt x="11" y="143"/>
                    <a:pt x="14" y="145"/>
                    <a:pt x="17" y="146"/>
                  </a:cubicBezTo>
                  <a:cubicBezTo>
                    <a:pt x="17" y="146"/>
                    <a:pt x="17" y="146"/>
                    <a:pt x="17" y="146"/>
                  </a:cubicBezTo>
                  <a:cubicBezTo>
                    <a:pt x="21" y="147"/>
                    <a:pt x="25" y="148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328" y="148"/>
                    <a:pt x="328" y="148"/>
                    <a:pt x="328" y="148"/>
                  </a:cubicBezTo>
                  <a:cubicBezTo>
                    <a:pt x="331" y="148"/>
                    <a:pt x="335" y="147"/>
                    <a:pt x="338" y="146"/>
                  </a:cubicBezTo>
                  <a:cubicBezTo>
                    <a:pt x="342" y="145"/>
                    <a:pt x="345" y="143"/>
                    <a:pt x="348" y="141"/>
                  </a:cubicBezTo>
                  <a:cubicBezTo>
                    <a:pt x="350" y="139"/>
                    <a:pt x="352" y="136"/>
                    <a:pt x="354" y="133"/>
                  </a:cubicBezTo>
                  <a:cubicBezTo>
                    <a:pt x="355" y="130"/>
                    <a:pt x="356" y="127"/>
                    <a:pt x="356" y="124"/>
                  </a:cubicBezTo>
                  <a:cubicBezTo>
                    <a:pt x="356" y="23"/>
                    <a:pt x="356" y="23"/>
                    <a:pt x="356" y="23"/>
                  </a:cubicBezTo>
                  <a:cubicBezTo>
                    <a:pt x="356" y="20"/>
                    <a:pt x="355" y="17"/>
                    <a:pt x="354" y="14"/>
                  </a:cubicBezTo>
                  <a:cubicBezTo>
                    <a:pt x="352" y="11"/>
                    <a:pt x="350" y="9"/>
                    <a:pt x="348" y="6"/>
                  </a:cubicBezTo>
                  <a:cubicBezTo>
                    <a:pt x="345" y="4"/>
                    <a:pt x="342" y="3"/>
                    <a:pt x="338" y="1"/>
                  </a:cubicBezTo>
                  <a:cubicBezTo>
                    <a:pt x="335" y="0"/>
                    <a:pt x="331" y="0"/>
                    <a:pt x="328" y="0"/>
                  </a:cubicBezTo>
                  <a:cubicBezTo>
                    <a:pt x="28" y="0"/>
                    <a:pt x="28" y="0"/>
                    <a:pt x="28" y="0"/>
                  </a:cubicBezTo>
                  <a:lnTo>
                    <a:pt x="28" y="2"/>
                  </a:lnTo>
                  <a:close/>
                </a:path>
              </a:pathLst>
            </a:custGeom>
            <a:solidFill>
              <a:srgbClr val="9673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25" name="Rectangle 75">
              <a:extLst>
                <a:ext uri="{FF2B5EF4-FFF2-40B4-BE49-F238E27FC236}">
                  <a16:creationId xmlns:a16="http://schemas.microsoft.com/office/drawing/2014/main" id="{3E1725FA-CA1D-1579-6746-AF840CB121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4075" y="6143625"/>
              <a:ext cx="694135" cy="92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Non-binary, a broad</a:t>
              </a:r>
              <a:endParaRPr kumimoji="0" lang="en-US" altLang="en-US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Rectangle 76">
              <a:extLst>
                <a:ext uri="{FF2B5EF4-FFF2-40B4-BE49-F238E27FC236}">
                  <a16:creationId xmlns:a16="http://schemas.microsoft.com/office/drawing/2014/main" id="{A9F3FF3F-B127-258F-51B0-7343E49011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1225" y="6234112"/>
              <a:ext cx="609348" cy="92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spectrum in itself!</a:t>
              </a:r>
              <a:endParaRPr kumimoji="0" lang="en-US" altLang="en-US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" name="Freeform 77">
              <a:extLst>
                <a:ext uri="{FF2B5EF4-FFF2-40B4-BE49-F238E27FC236}">
                  <a16:creationId xmlns:a16="http://schemas.microsoft.com/office/drawing/2014/main" id="{F0152E54-5F2F-0249-E744-3B436C0F6C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9650" y="6537325"/>
              <a:ext cx="2970213" cy="319088"/>
            </a:xfrm>
            <a:custGeom>
              <a:avLst/>
              <a:gdLst>
                <a:gd name="T0" fmla="*/ 24 w 1305"/>
                <a:gd name="T1" fmla="*/ 0 h 140"/>
                <a:gd name="T2" fmla="*/ 1280 w 1305"/>
                <a:gd name="T3" fmla="*/ 0 h 140"/>
                <a:gd name="T4" fmla="*/ 1290 w 1305"/>
                <a:gd name="T5" fmla="*/ 2 h 140"/>
                <a:gd name="T6" fmla="*/ 1298 w 1305"/>
                <a:gd name="T7" fmla="*/ 6 h 140"/>
                <a:gd name="T8" fmla="*/ 1303 w 1305"/>
                <a:gd name="T9" fmla="*/ 13 h 140"/>
                <a:gd name="T10" fmla="*/ 1305 w 1305"/>
                <a:gd name="T11" fmla="*/ 21 h 140"/>
                <a:gd name="T12" fmla="*/ 1305 w 1305"/>
                <a:gd name="T13" fmla="*/ 119 h 140"/>
                <a:gd name="T14" fmla="*/ 1303 w 1305"/>
                <a:gd name="T15" fmla="*/ 127 h 140"/>
                <a:gd name="T16" fmla="*/ 1298 w 1305"/>
                <a:gd name="T17" fmla="*/ 134 h 140"/>
                <a:gd name="T18" fmla="*/ 1290 w 1305"/>
                <a:gd name="T19" fmla="*/ 139 h 140"/>
                <a:gd name="T20" fmla="*/ 1280 w 1305"/>
                <a:gd name="T21" fmla="*/ 140 h 140"/>
                <a:gd name="T22" fmla="*/ 24 w 1305"/>
                <a:gd name="T23" fmla="*/ 140 h 140"/>
                <a:gd name="T24" fmla="*/ 15 w 1305"/>
                <a:gd name="T25" fmla="*/ 139 h 140"/>
                <a:gd name="T26" fmla="*/ 7 w 1305"/>
                <a:gd name="T27" fmla="*/ 134 h 140"/>
                <a:gd name="T28" fmla="*/ 2 w 1305"/>
                <a:gd name="T29" fmla="*/ 127 h 140"/>
                <a:gd name="T30" fmla="*/ 0 w 1305"/>
                <a:gd name="T31" fmla="*/ 119 h 140"/>
                <a:gd name="T32" fmla="*/ 0 w 1305"/>
                <a:gd name="T33" fmla="*/ 21 h 140"/>
                <a:gd name="T34" fmla="*/ 2 w 1305"/>
                <a:gd name="T35" fmla="*/ 13 h 140"/>
                <a:gd name="T36" fmla="*/ 7 w 1305"/>
                <a:gd name="T37" fmla="*/ 6 h 140"/>
                <a:gd name="T38" fmla="*/ 15 w 1305"/>
                <a:gd name="T39" fmla="*/ 2 h 140"/>
                <a:gd name="T40" fmla="*/ 24 w 1305"/>
                <a:gd name="T41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05" h="140">
                  <a:moveTo>
                    <a:pt x="24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3" y="0"/>
                    <a:pt x="1287" y="1"/>
                    <a:pt x="1290" y="2"/>
                  </a:cubicBezTo>
                  <a:cubicBezTo>
                    <a:pt x="1293" y="3"/>
                    <a:pt x="1295" y="4"/>
                    <a:pt x="1298" y="6"/>
                  </a:cubicBezTo>
                  <a:cubicBezTo>
                    <a:pt x="1300" y="8"/>
                    <a:pt x="1302" y="11"/>
                    <a:pt x="1303" y="13"/>
                  </a:cubicBezTo>
                  <a:cubicBezTo>
                    <a:pt x="1304" y="16"/>
                    <a:pt x="1305" y="18"/>
                    <a:pt x="1305" y="21"/>
                  </a:cubicBezTo>
                  <a:cubicBezTo>
                    <a:pt x="1305" y="119"/>
                    <a:pt x="1305" y="119"/>
                    <a:pt x="1305" y="119"/>
                  </a:cubicBezTo>
                  <a:cubicBezTo>
                    <a:pt x="1305" y="122"/>
                    <a:pt x="1304" y="125"/>
                    <a:pt x="1303" y="127"/>
                  </a:cubicBezTo>
                  <a:cubicBezTo>
                    <a:pt x="1302" y="130"/>
                    <a:pt x="1300" y="132"/>
                    <a:pt x="1298" y="134"/>
                  </a:cubicBezTo>
                  <a:cubicBezTo>
                    <a:pt x="1295" y="136"/>
                    <a:pt x="1293" y="137"/>
                    <a:pt x="1290" y="139"/>
                  </a:cubicBezTo>
                  <a:cubicBezTo>
                    <a:pt x="1287" y="140"/>
                    <a:pt x="1283" y="140"/>
                    <a:pt x="1280" y="140"/>
                  </a:cubicBezTo>
                  <a:cubicBezTo>
                    <a:pt x="24" y="140"/>
                    <a:pt x="24" y="140"/>
                    <a:pt x="24" y="140"/>
                  </a:cubicBezTo>
                  <a:cubicBezTo>
                    <a:pt x="21" y="140"/>
                    <a:pt x="18" y="140"/>
                    <a:pt x="15" y="139"/>
                  </a:cubicBezTo>
                  <a:cubicBezTo>
                    <a:pt x="12" y="137"/>
                    <a:pt x="9" y="136"/>
                    <a:pt x="7" y="134"/>
                  </a:cubicBezTo>
                  <a:cubicBezTo>
                    <a:pt x="5" y="132"/>
                    <a:pt x="3" y="130"/>
                    <a:pt x="2" y="127"/>
                  </a:cubicBezTo>
                  <a:cubicBezTo>
                    <a:pt x="0" y="125"/>
                    <a:pt x="0" y="122"/>
                    <a:pt x="0" y="119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8"/>
                    <a:pt x="0" y="16"/>
                    <a:pt x="2" y="13"/>
                  </a:cubicBezTo>
                  <a:cubicBezTo>
                    <a:pt x="3" y="11"/>
                    <a:pt x="5" y="8"/>
                    <a:pt x="7" y="6"/>
                  </a:cubicBezTo>
                  <a:cubicBezTo>
                    <a:pt x="9" y="4"/>
                    <a:pt x="12" y="3"/>
                    <a:pt x="15" y="2"/>
                  </a:cubicBezTo>
                  <a:cubicBezTo>
                    <a:pt x="18" y="1"/>
                    <a:pt x="21" y="0"/>
                    <a:pt x="24" y="0"/>
                  </a:cubicBezTo>
                  <a:close/>
                </a:path>
              </a:pathLst>
            </a:custGeom>
            <a:solidFill>
              <a:srgbClr val="F9F7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28" name="Freeform 78">
              <a:extLst>
                <a:ext uri="{FF2B5EF4-FFF2-40B4-BE49-F238E27FC236}">
                  <a16:creationId xmlns:a16="http://schemas.microsoft.com/office/drawing/2014/main" id="{C02E6276-4039-D7F3-A0E3-E28C5B2AB8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4888" y="6532562"/>
              <a:ext cx="2979738" cy="328613"/>
            </a:xfrm>
            <a:custGeom>
              <a:avLst/>
              <a:gdLst>
                <a:gd name="T0" fmla="*/ 26 w 1309"/>
                <a:gd name="T1" fmla="*/ 2 h 144"/>
                <a:gd name="T2" fmla="*/ 26 w 1309"/>
                <a:gd name="T3" fmla="*/ 4 h 144"/>
                <a:gd name="T4" fmla="*/ 1282 w 1309"/>
                <a:gd name="T5" fmla="*/ 4 h 144"/>
                <a:gd name="T6" fmla="*/ 1291 w 1309"/>
                <a:gd name="T7" fmla="*/ 6 h 144"/>
                <a:gd name="T8" fmla="*/ 1298 w 1309"/>
                <a:gd name="T9" fmla="*/ 10 h 144"/>
                <a:gd name="T10" fmla="*/ 1303 w 1309"/>
                <a:gd name="T11" fmla="*/ 16 h 144"/>
                <a:gd name="T12" fmla="*/ 1305 w 1309"/>
                <a:gd name="T13" fmla="*/ 23 h 144"/>
                <a:gd name="T14" fmla="*/ 1305 w 1309"/>
                <a:gd name="T15" fmla="*/ 121 h 144"/>
                <a:gd name="T16" fmla="*/ 1303 w 1309"/>
                <a:gd name="T17" fmla="*/ 128 h 144"/>
                <a:gd name="T18" fmla="*/ 1298 w 1309"/>
                <a:gd name="T19" fmla="*/ 134 h 144"/>
                <a:gd name="T20" fmla="*/ 1291 w 1309"/>
                <a:gd name="T21" fmla="*/ 139 h 144"/>
                <a:gd name="T22" fmla="*/ 1282 w 1309"/>
                <a:gd name="T23" fmla="*/ 140 h 144"/>
                <a:gd name="T24" fmla="*/ 26 w 1309"/>
                <a:gd name="T25" fmla="*/ 140 h 144"/>
                <a:gd name="T26" fmla="*/ 17 w 1309"/>
                <a:gd name="T27" fmla="*/ 139 h 144"/>
                <a:gd name="T28" fmla="*/ 10 w 1309"/>
                <a:gd name="T29" fmla="*/ 134 h 144"/>
                <a:gd name="T30" fmla="*/ 5 w 1309"/>
                <a:gd name="T31" fmla="*/ 128 h 144"/>
                <a:gd name="T32" fmla="*/ 4 w 1309"/>
                <a:gd name="T33" fmla="*/ 121 h 144"/>
                <a:gd name="T34" fmla="*/ 4 w 1309"/>
                <a:gd name="T35" fmla="*/ 23 h 144"/>
                <a:gd name="T36" fmla="*/ 5 w 1309"/>
                <a:gd name="T37" fmla="*/ 16 h 144"/>
                <a:gd name="T38" fmla="*/ 10 w 1309"/>
                <a:gd name="T39" fmla="*/ 10 h 144"/>
                <a:gd name="T40" fmla="*/ 17 w 1309"/>
                <a:gd name="T41" fmla="*/ 6 h 144"/>
                <a:gd name="T42" fmla="*/ 26 w 1309"/>
                <a:gd name="T43" fmla="*/ 4 h 144"/>
                <a:gd name="T44" fmla="*/ 26 w 1309"/>
                <a:gd name="T45" fmla="*/ 2 h 144"/>
                <a:gd name="T46" fmla="*/ 26 w 1309"/>
                <a:gd name="T47" fmla="*/ 0 h 144"/>
                <a:gd name="T48" fmla="*/ 16 w 1309"/>
                <a:gd name="T49" fmla="*/ 2 h 144"/>
                <a:gd name="T50" fmla="*/ 8 w 1309"/>
                <a:gd name="T51" fmla="*/ 7 h 144"/>
                <a:gd name="T52" fmla="*/ 2 w 1309"/>
                <a:gd name="T53" fmla="*/ 14 h 144"/>
                <a:gd name="T54" fmla="*/ 0 w 1309"/>
                <a:gd name="T55" fmla="*/ 23 h 144"/>
                <a:gd name="T56" fmla="*/ 0 w 1309"/>
                <a:gd name="T57" fmla="*/ 121 h 144"/>
                <a:gd name="T58" fmla="*/ 2 w 1309"/>
                <a:gd name="T59" fmla="*/ 130 h 144"/>
                <a:gd name="T60" fmla="*/ 8 w 1309"/>
                <a:gd name="T61" fmla="*/ 137 h 144"/>
                <a:gd name="T62" fmla="*/ 16 w 1309"/>
                <a:gd name="T63" fmla="*/ 142 h 144"/>
                <a:gd name="T64" fmla="*/ 26 w 1309"/>
                <a:gd name="T65" fmla="*/ 144 h 144"/>
                <a:gd name="T66" fmla="*/ 1282 w 1309"/>
                <a:gd name="T67" fmla="*/ 144 h 144"/>
                <a:gd name="T68" fmla="*/ 1292 w 1309"/>
                <a:gd name="T69" fmla="*/ 142 h 144"/>
                <a:gd name="T70" fmla="*/ 1301 w 1309"/>
                <a:gd name="T71" fmla="*/ 137 h 144"/>
                <a:gd name="T72" fmla="*/ 1307 w 1309"/>
                <a:gd name="T73" fmla="*/ 130 h 144"/>
                <a:gd name="T74" fmla="*/ 1309 w 1309"/>
                <a:gd name="T75" fmla="*/ 121 h 144"/>
                <a:gd name="T76" fmla="*/ 1309 w 1309"/>
                <a:gd name="T77" fmla="*/ 23 h 144"/>
                <a:gd name="T78" fmla="*/ 1307 w 1309"/>
                <a:gd name="T79" fmla="*/ 14 h 144"/>
                <a:gd name="T80" fmla="*/ 1301 w 1309"/>
                <a:gd name="T81" fmla="*/ 7 h 144"/>
                <a:gd name="T82" fmla="*/ 1292 w 1309"/>
                <a:gd name="T83" fmla="*/ 2 h 144"/>
                <a:gd name="T84" fmla="*/ 1282 w 1309"/>
                <a:gd name="T85" fmla="*/ 0 h 144"/>
                <a:gd name="T86" fmla="*/ 26 w 1309"/>
                <a:gd name="T87" fmla="*/ 0 h 144"/>
                <a:gd name="T88" fmla="*/ 26 w 1309"/>
                <a:gd name="T89" fmla="*/ 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09" h="144">
                  <a:moveTo>
                    <a:pt x="26" y="2"/>
                  </a:moveTo>
                  <a:cubicBezTo>
                    <a:pt x="26" y="4"/>
                    <a:pt x="26" y="4"/>
                    <a:pt x="26" y="4"/>
                  </a:cubicBezTo>
                  <a:cubicBezTo>
                    <a:pt x="1282" y="4"/>
                    <a:pt x="1282" y="4"/>
                    <a:pt x="1282" y="4"/>
                  </a:cubicBezTo>
                  <a:cubicBezTo>
                    <a:pt x="1285" y="4"/>
                    <a:pt x="1288" y="5"/>
                    <a:pt x="1291" y="6"/>
                  </a:cubicBezTo>
                  <a:cubicBezTo>
                    <a:pt x="1294" y="7"/>
                    <a:pt x="1296" y="8"/>
                    <a:pt x="1298" y="10"/>
                  </a:cubicBezTo>
                  <a:cubicBezTo>
                    <a:pt x="1300" y="12"/>
                    <a:pt x="1302" y="14"/>
                    <a:pt x="1303" y="16"/>
                  </a:cubicBezTo>
                  <a:cubicBezTo>
                    <a:pt x="1304" y="18"/>
                    <a:pt x="1305" y="21"/>
                    <a:pt x="1305" y="23"/>
                  </a:cubicBezTo>
                  <a:cubicBezTo>
                    <a:pt x="1305" y="121"/>
                    <a:pt x="1305" y="121"/>
                    <a:pt x="1305" y="121"/>
                  </a:cubicBezTo>
                  <a:cubicBezTo>
                    <a:pt x="1305" y="124"/>
                    <a:pt x="1304" y="126"/>
                    <a:pt x="1303" y="128"/>
                  </a:cubicBezTo>
                  <a:cubicBezTo>
                    <a:pt x="1302" y="131"/>
                    <a:pt x="1300" y="133"/>
                    <a:pt x="1298" y="134"/>
                  </a:cubicBezTo>
                  <a:cubicBezTo>
                    <a:pt x="1296" y="136"/>
                    <a:pt x="1294" y="138"/>
                    <a:pt x="1291" y="139"/>
                  </a:cubicBezTo>
                  <a:cubicBezTo>
                    <a:pt x="1288" y="140"/>
                    <a:pt x="1285" y="140"/>
                    <a:pt x="1282" y="140"/>
                  </a:cubicBezTo>
                  <a:cubicBezTo>
                    <a:pt x="26" y="140"/>
                    <a:pt x="26" y="140"/>
                    <a:pt x="26" y="140"/>
                  </a:cubicBezTo>
                  <a:cubicBezTo>
                    <a:pt x="23" y="140"/>
                    <a:pt x="20" y="140"/>
                    <a:pt x="17" y="139"/>
                  </a:cubicBezTo>
                  <a:cubicBezTo>
                    <a:pt x="15" y="138"/>
                    <a:pt x="12" y="136"/>
                    <a:pt x="10" y="134"/>
                  </a:cubicBezTo>
                  <a:cubicBezTo>
                    <a:pt x="8" y="133"/>
                    <a:pt x="7" y="131"/>
                    <a:pt x="5" y="128"/>
                  </a:cubicBezTo>
                  <a:cubicBezTo>
                    <a:pt x="4" y="126"/>
                    <a:pt x="4" y="124"/>
                    <a:pt x="4" y="121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1"/>
                    <a:pt x="4" y="18"/>
                    <a:pt x="5" y="16"/>
                  </a:cubicBezTo>
                  <a:cubicBezTo>
                    <a:pt x="7" y="14"/>
                    <a:pt x="8" y="12"/>
                    <a:pt x="10" y="10"/>
                  </a:cubicBezTo>
                  <a:cubicBezTo>
                    <a:pt x="12" y="8"/>
                    <a:pt x="15" y="7"/>
                    <a:pt x="17" y="6"/>
                  </a:cubicBezTo>
                  <a:cubicBezTo>
                    <a:pt x="20" y="5"/>
                    <a:pt x="23" y="4"/>
                    <a:pt x="26" y="4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3" y="0"/>
                    <a:pt x="19" y="1"/>
                    <a:pt x="16" y="2"/>
                  </a:cubicBezTo>
                  <a:cubicBezTo>
                    <a:pt x="13" y="3"/>
                    <a:pt x="10" y="5"/>
                    <a:pt x="8" y="7"/>
                  </a:cubicBezTo>
                  <a:cubicBezTo>
                    <a:pt x="5" y="9"/>
                    <a:pt x="3" y="11"/>
                    <a:pt x="2" y="14"/>
                  </a:cubicBezTo>
                  <a:cubicBezTo>
                    <a:pt x="0" y="17"/>
                    <a:pt x="0" y="20"/>
                    <a:pt x="0" y="23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4"/>
                    <a:pt x="0" y="127"/>
                    <a:pt x="2" y="130"/>
                  </a:cubicBezTo>
                  <a:cubicBezTo>
                    <a:pt x="3" y="133"/>
                    <a:pt x="5" y="135"/>
                    <a:pt x="8" y="137"/>
                  </a:cubicBezTo>
                  <a:cubicBezTo>
                    <a:pt x="10" y="140"/>
                    <a:pt x="13" y="141"/>
                    <a:pt x="16" y="142"/>
                  </a:cubicBezTo>
                  <a:cubicBezTo>
                    <a:pt x="19" y="144"/>
                    <a:pt x="23" y="144"/>
                    <a:pt x="26" y="144"/>
                  </a:cubicBezTo>
                  <a:cubicBezTo>
                    <a:pt x="1282" y="144"/>
                    <a:pt x="1282" y="144"/>
                    <a:pt x="1282" y="144"/>
                  </a:cubicBezTo>
                  <a:cubicBezTo>
                    <a:pt x="1286" y="144"/>
                    <a:pt x="1289" y="144"/>
                    <a:pt x="1292" y="142"/>
                  </a:cubicBezTo>
                  <a:cubicBezTo>
                    <a:pt x="1295" y="141"/>
                    <a:pt x="1298" y="140"/>
                    <a:pt x="1301" y="137"/>
                  </a:cubicBezTo>
                  <a:cubicBezTo>
                    <a:pt x="1303" y="135"/>
                    <a:pt x="1305" y="133"/>
                    <a:pt x="1307" y="130"/>
                  </a:cubicBezTo>
                  <a:cubicBezTo>
                    <a:pt x="1308" y="127"/>
                    <a:pt x="1309" y="124"/>
                    <a:pt x="1309" y="121"/>
                  </a:cubicBezTo>
                  <a:cubicBezTo>
                    <a:pt x="1309" y="23"/>
                    <a:pt x="1309" y="23"/>
                    <a:pt x="1309" y="23"/>
                  </a:cubicBezTo>
                  <a:cubicBezTo>
                    <a:pt x="1309" y="20"/>
                    <a:pt x="1308" y="17"/>
                    <a:pt x="1307" y="14"/>
                  </a:cubicBezTo>
                  <a:cubicBezTo>
                    <a:pt x="1305" y="11"/>
                    <a:pt x="1303" y="9"/>
                    <a:pt x="1301" y="7"/>
                  </a:cubicBezTo>
                  <a:cubicBezTo>
                    <a:pt x="1298" y="5"/>
                    <a:pt x="1295" y="3"/>
                    <a:pt x="1292" y="2"/>
                  </a:cubicBezTo>
                  <a:cubicBezTo>
                    <a:pt x="1289" y="1"/>
                    <a:pt x="1286" y="0"/>
                    <a:pt x="1282" y="0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26" y="2"/>
                  </a:lnTo>
                  <a:close/>
                </a:path>
              </a:pathLst>
            </a:custGeom>
            <a:solidFill>
              <a:srgbClr val="3639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29" name="Rectangle 79">
              <a:extLst>
                <a:ext uri="{FF2B5EF4-FFF2-40B4-BE49-F238E27FC236}">
                  <a16:creationId xmlns:a16="http://schemas.microsoft.com/office/drawing/2014/main" id="{EC6F0B24-A652-461D-2F31-B5D23BBC32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0938" y="6592887"/>
              <a:ext cx="2572492" cy="92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If you're Indigenous, you may identify as 2-Spirit, in addition to or separate</a:t>
              </a:r>
              <a:endParaRPr kumimoji="0" lang="en-US" altLang="en-US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Rectangle 80">
              <a:extLst>
                <a:ext uri="{FF2B5EF4-FFF2-40B4-BE49-F238E27FC236}">
                  <a16:creationId xmlns:a16="http://schemas.microsoft.com/office/drawing/2014/main" id="{0E8F2560-41EF-BE64-43F0-494DB45954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7275" y="6704012"/>
              <a:ext cx="2749520" cy="92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from these identities. We recognize these labels vary by culture and community</a:t>
              </a:r>
              <a:endParaRPr kumimoji="0" lang="en-US" altLang="en-US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Freeform 81">
              <a:extLst>
                <a:ext uri="{FF2B5EF4-FFF2-40B4-BE49-F238E27FC236}">
                  <a16:creationId xmlns:a16="http://schemas.microsoft.com/office/drawing/2014/main" id="{AAAD8E4E-A852-8C2E-5531-5F87C35991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0375" y="5060950"/>
              <a:ext cx="434975" cy="265113"/>
            </a:xfrm>
            <a:custGeom>
              <a:avLst/>
              <a:gdLst>
                <a:gd name="T0" fmla="*/ 3 w 274"/>
                <a:gd name="T1" fmla="*/ 3 h 167"/>
                <a:gd name="T2" fmla="*/ 3 w 274"/>
                <a:gd name="T3" fmla="*/ 6 h 167"/>
                <a:gd name="T4" fmla="*/ 268 w 274"/>
                <a:gd name="T5" fmla="*/ 6 h 167"/>
                <a:gd name="T6" fmla="*/ 268 w 274"/>
                <a:gd name="T7" fmla="*/ 161 h 167"/>
                <a:gd name="T8" fmla="*/ 6 w 274"/>
                <a:gd name="T9" fmla="*/ 161 h 167"/>
                <a:gd name="T10" fmla="*/ 6 w 274"/>
                <a:gd name="T11" fmla="*/ 3 h 167"/>
                <a:gd name="T12" fmla="*/ 3 w 274"/>
                <a:gd name="T13" fmla="*/ 3 h 167"/>
                <a:gd name="T14" fmla="*/ 3 w 274"/>
                <a:gd name="T15" fmla="*/ 6 h 167"/>
                <a:gd name="T16" fmla="*/ 3 w 274"/>
                <a:gd name="T17" fmla="*/ 3 h 167"/>
                <a:gd name="T18" fmla="*/ 0 w 274"/>
                <a:gd name="T19" fmla="*/ 3 h 167"/>
                <a:gd name="T20" fmla="*/ 0 w 274"/>
                <a:gd name="T21" fmla="*/ 167 h 167"/>
                <a:gd name="T22" fmla="*/ 274 w 274"/>
                <a:gd name="T23" fmla="*/ 167 h 167"/>
                <a:gd name="T24" fmla="*/ 274 w 274"/>
                <a:gd name="T25" fmla="*/ 0 h 167"/>
                <a:gd name="T26" fmla="*/ 0 w 274"/>
                <a:gd name="T27" fmla="*/ 0 h 167"/>
                <a:gd name="T28" fmla="*/ 0 w 274"/>
                <a:gd name="T29" fmla="*/ 3 h 167"/>
                <a:gd name="T30" fmla="*/ 3 w 274"/>
                <a:gd name="T31" fmla="*/ 3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4" h="167">
                  <a:moveTo>
                    <a:pt x="3" y="3"/>
                  </a:moveTo>
                  <a:lnTo>
                    <a:pt x="3" y="6"/>
                  </a:lnTo>
                  <a:lnTo>
                    <a:pt x="268" y="6"/>
                  </a:lnTo>
                  <a:lnTo>
                    <a:pt x="268" y="161"/>
                  </a:lnTo>
                  <a:lnTo>
                    <a:pt x="6" y="161"/>
                  </a:lnTo>
                  <a:lnTo>
                    <a:pt x="6" y="3"/>
                  </a:lnTo>
                  <a:lnTo>
                    <a:pt x="3" y="3"/>
                  </a:lnTo>
                  <a:lnTo>
                    <a:pt x="3" y="6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167"/>
                  </a:lnTo>
                  <a:lnTo>
                    <a:pt x="274" y="167"/>
                  </a:lnTo>
                  <a:lnTo>
                    <a:pt x="274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32" name="Rectangle 82">
              <a:extLst>
                <a:ext uri="{FF2B5EF4-FFF2-40B4-BE49-F238E27FC236}">
                  <a16:creationId xmlns:a16="http://schemas.microsoft.com/office/drawing/2014/main" id="{9D3C31FA-2C9D-AEFC-917E-67CEAAD201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0075" y="5137150"/>
              <a:ext cx="135100" cy="92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Yes</a:t>
              </a:r>
              <a:endParaRPr kumimoji="0" lang="en-US" altLang="en-US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Rectangle 83">
              <a:extLst>
                <a:ext uri="{FF2B5EF4-FFF2-40B4-BE49-F238E27FC236}">
                  <a16:creationId xmlns:a16="http://schemas.microsoft.com/office/drawing/2014/main" id="{BC2CC22E-BCDD-52BA-917A-98468A55E9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0449" y="3779004"/>
              <a:ext cx="2041409" cy="167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9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The Gender Identity Flowchart</a:t>
              </a:r>
              <a:endParaRPr kumimoji="0" lang="en-US" altLang="en-US" sz="1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Rectangle 84">
              <a:extLst>
                <a:ext uri="{FF2B5EF4-FFF2-40B4-BE49-F238E27FC236}">
                  <a16:creationId xmlns:a16="http://schemas.microsoft.com/office/drawing/2014/main" id="{42B21A42-8C96-E68A-FDAE-858AFC8AA0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3095" y="4059992"/>
              <a:ext cx="2826853" cy="92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Pick as many as apply! This is not comprehensive, but a starting point to help you</a:t>
              </a:r>
              <a:endParaRPr kumimoji="0" lang="en-US" altLang="en-US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Rectangle 85">
              <a:extLst>
                <a:ext uri="{FF2B5EF4-FFF2-40B4-BE49-F238E27FC236}">
                  <a16:creationId xmlns:a16="http://schemas.microsoft.com/office/drawing/2014/main" id="{9F5D8DFB-8B1C-1DB8-77B8-25E3AC6ADB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8331" y="4169529"/>
              <a:ext cx="2837102" cy="92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understand and name your identity. All of these have -flux and -fluid types as well!</a:t>
              </a:r>
              <a:endPara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39" name="Picture 297">
              <a:extLst>
                <a:ext uri="{FF2B5EF4-FFF2-40B4-BE49-F238E27FC236}">
                  <a16:creationId xmlns:a16="http://schemas.microsoft.com/office/drawing/2014/main" id="{A2CAB651-B151-11EB-68F0-7BC6027332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6163" y="4344987"/>
              <a:ext cx="3605213" cy="403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Freeform 298">
              <a:extLst>
                <a:ext uri="{FF2B5EF4-FFF2-40B4-BE49-F238E27FC236}">
                  <a16:creationId xmlns:a16="http://schemas.microsoft.com/office/drawing/2014/main" id="{049D7797-B5D7-D211-3925-15F2705644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0288" y="4341812"/>
              <a:ext cx="3602038" cy="403225"/>
            </a:xfrm>
            <a:custGeom>
              <a:avLst/>
              <a:gdLst>
                <a:gd name="T0" fmla="*/ 1512 w 1583"/>
                <a:gd name="T1" fmla="*/ 173 h 177"/>
                <a:gd name="T2" fmla="*/ 1512 w 1583"/>
                <a:gd name="T3" fmla="*/ 169 h 177"/>
                <a:gd name="T4" fmla="*/ 71 w 1583"/>
                <a:gd name="T5" fmla="*/ 169 h 177"/>
                <a:gd name="T6" fmla="*/ 26 w 1583"/>
                <a:gd name="T7" fmla="*/ 151 h 177"/>
                <a:gd name="T8" fmla="*/ 8 w 1583"/>
                <a:gd name="T9" fmla="*/ 106 h 177"/>
                <a:gd name="T10" fmla="*/ 8 w 1583"/>
                <a:gd name="T11" fmla="*/ 71 h 177"/>
                <a:gd name="T12" fmla="*/ 26 w 1583"/>
                <a:gd name="T13" fmla="*/ 27 h 177"/>
                <a:gd name="T14" fmla="*/ 71 w 1583"/>
                <a:gd name="T15" fmla="*/ 8 h 177"/>
                <a:gd name="T16" fmla="*/ 1512 w 1583"/>
                <a:gd name="T17" fmla="*/ 8 h 177"/>
                <a:gd name="T18" fmla="*/ 1557 w 1583"/>
                <a:gd name="T19" fmla="*/ 27 h 177"/>
                <a:gd name="T20" fmla="*/ 1575 w 1583"/>
                <a:gd name="T21" fmla="*/ 71 h 177"/>
                <a:gd name="T22" fmla="*/ 1575 w 1583"/>
                <a:gd name="T23" fmla="*/ 106 h 177"/>
                <a:gd name="T24" fmla="*/ 1557 w 1583"/>
                <a:gd name="T25" fmla="*/ 151 h 177"/>
                <a:gd name="T26" fmla="*/ 1512 w 1583"/>
                <a:gd name="T27" fmla="*/ 169 h 177"/>
                <a:gd name="T28" fmla="*/ 1512 w 1583"/>
                <a:gd name="T29" fmla="*/ 173 h 177"/>
                <a:gd name="T30" fmla="*/ 1512 w 1583"/>
                <a:gd name="T31" fmla="*/ 177 h 177"/>
                <a:gd name="T32" fmla="*/ 1583 w 1583"/>
                <a:gd name="T33" fmla="*/ 106 h 177"/>
                <a:gd name="T34" fmla="*/ 1583 w 1583"/>
                <a:gd name="T35" fmla="*/ 71 h 177"/>
                <a:gd name="T36" fmla="*/ 1512 w 1583"/>
                <a:gd name="T37" fmla="*/ 0 h 177"/>
                <a:gd name="T38" fmla="*/ 71 w 1583"/>
                <a:gd name="T39" fmla="*/ 0 h 177"/>
                <a:gd name="T40" fmla="*/ 0 w 1583"/>
                <a:gd name="T41" fmla="*/ 71 h 177"/>
                <a:gd name="T42" fmla="*/ 0 w 1583"/>
                <a:gd name="T43" fmla="*/ 106 h 177"/>
                <a:gd name="T44" fmla="*/ 71 w 1583"/>
                <a:gd name="T45" fmla="*/ 177 h 177"/>
                <a:gd name="T46" fmla="*/ 1512 w 1583"/>
                <a:gd name="T47" fmla="*/ 177 h 177"/>
                <a:gd name="T48" fmla="*/ 1512 w 1583"/>
                <a:gd name="T49" fmla="*/ 173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83" h="177">
                  <a:moveTo>
                    <a:pt x="1512" y="173"/>
                  </a:moveTo>
                  <a:cubicBezTo>
                    <a:pt x="1512" y="169"/>
                    <a:pt x="1512" y="169"/>
                    <a:pt x="1512" y="169"/>
                  </a:cubicBezTo>
                  <a:cubicBezTo>
                    <a:pt x="71" y="169"/>
                    <a:pt x="71" y="169"/>
                    <a:pt x="71" y="169"/>
                  </a:cubicBezTo>
                  <a:cubicBezTo>
                    <a:pt x="53" y="169"/>
                    <a:pt x="38" y="162"/>
                    <a:pt x="26" y="151"/>
                  </a:cubicBezTo>
                  <a:cubicBezTo>
                    <a:pt x="15" y="139"/>
                    <a:pt x="8" y="124"/>
                    <a:pt x="8" y="106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8" y="54"/>
                    <a:pt x="15" y="38"/>
                    <a:pt x="26" y="27"/>
                  </a:cubicBezTo>
                  <a:cubicBezTo>
                    <a:pt x="38" y="15"/>
                    <a:pt x="53" y="8"/>
                    <a:pt x="71" y="8"/>
                  </a:cubicBezTo>
                  <a:cubicBezTo>
                    <a:pt x="1512" y="8"/>
                    <a:pt x="1512" y="8"/>
                    <a:pt x="1512" y="8"/>
                  </a:cubicBezTo>
                  <a:cubicBezTo>
                    <a:pt x="1530" y="8"/>
                    <a:pt x="1545" y="15"/>
                    <a:pt x="1557" y="27"/>
                  </a:cubicBezTo>
                  <a:cubicBezTo>
                    <a:pt x="1568" y="38"/>
                    <a:pt x="1575" y="54"/>
                    <a:pt x="1575" y="71"/>
                  </a:cubicBezTo>
                  <a:cubicBezTo>
                    <a:pt x="1575" y="106"/>
                    <a:pt x="1575" y="106"/>
                    <a:pt x="1575" y="106"/>
                  </a:cubicBezTo>
                  <a:cubicBezTo>
                    <a:pt x="1575" y="124"/>
                    <a:pt x="1568" y="139"/>
                    <a:pt x="1557" y="151"/>
                  </a:cubicBezTo>
                  <a:cubicBezTo>
                    <a:pt x="1545" y="162"/>
                    <a:pt x="1530" y="169"/>
                    <a:pt x="1512" y="169"/>
                  </a:cubicBezTo>
                  <a:cubicBezTo>
                    <a:pt x="1512" y="173"/>
                    <a:pt x="1512" y="173"/>
                    <a:pt x="1512" y="173"/>
                  </a:cubicBezTo>
                  <a:cubicBezTo>
                    <a:pt x="1512" y="177"/>
                    <a:pt x="1512" y="177"/>
                    <a:pt x="1512" y="177"/>
                  </a:cubicBezTo>
                  <a:cubicBezTo>
                    <a:pt x="1551" y="177"/>
                    <a:pt x="1583" y="146"/>
                    <a:pt x="1583" y="106"/>
                  </a:cubicBezTo>
                  <a:cubicBezTo>
                    <a:pt x="1583" y="71"/>
                    <a:pt x="1583" y="71"/>
                    <a:pt x="1583" y="71"/>
                  </a:cubicBezTo>
                  <a:cubicBezTo>
                    <a:pt x="1583" y="32"/>
                    <a:pt x="1551" y="0"/>
                    <a:pt x="1512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31" y="0"/>
                    <a:pt x="0" y="32"/>
                    <a:pt x="0" y="71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46"/>
                    <a:pt x="31" y="177"/>
                    <a:pt x="71" y="177"/>
                  </a:cubicBezTo>
                  <a:cubicBezTo>
                    <a:pt x="1512" y="177"/>
                    <a:pt x="1512" y="177"/>
                    <a:pt x="1512" y="177"/>
                  </a:cubicBezTo>
                  <a:lnTo>
                    <a:pt x="1512" y="1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41" name="Rectangle 299">
              <a:extLst>
                <a:ext uri="{FF2B5EF4-FFF2-40B4-BE49-F238E27FC236}">
                  <a16:creationId xmlns:a16="http://schemas.microsoft.com/office/drawing/2014/main" id="{A2B57F38-4E80-AFA7-05CA-726B4BA3FF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3159" y="4481134"/>
              <a:ext cx="2949840" cy="123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Do you identify with the gender you were assigned at birth?</a:t>
              </a:r>
              <a:endPara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" name="Freeform 312">
              <a:extLst>
                <a:ext uri="{FF2B5EF4-FFF2-40B4-BE49-F238E27FC236}">
                  <a16:creationId xmlns:a16="http://schemas.microsoft.com/office/drawing/2014/main" id="{31DE8255-919D-FCA6-26AB-B059330AE5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3100" y="4743449"/>
              <a:ext cx="2095500" cy="254000"/>
            </a:xfrm>
            <a:custGeom>
              <a:avLst/>
              <a:gdLst>
                <a:gd name="T0" fmla="*/ 1314 w 1320"/>
                <a:gd name="T1" fmla="*/ 0 h 160"/>
                <a:gd name="T2" fmla="*/ 1314 w 1320"/>
                <a:gd name="T3" fmla="*/ 86 h 160"/>
                <a:gd name="T4" fmla="*/ 0 w 1320"/>
                <a:gd name="T5" fmla="*/ 86 h 160"/>
                <a:gd name="T6" fmla="*/ 0 w 1320"/>
                <a:gd name="T7" fmla="*/ 160 h 160"/>
                <a:gd name="T8" fmla="*/ 5 w 1320"/>
                <a:gd name="T9" fmla="*/ 160 h 160"/>
                <a:gd name="T10" fmla="*/ 5 w 1320"/>
                <a:gd name="T11" fmla="*/ 91 h 160"/>
                <a:gd name="T12" fmla="*/ 1320 w 1320"/>
                <a:gd name="T13" fmla="*/ 91 h 160"/>
                <a:gd name="T14" fmla="*/ 1320 w 1320"/>
                <a:gd name="T15" fmla="*/ 0 h 160"/>
                <a:gd name="T16" fmla="*/ 1314 w 1320"/>
                <a:gd name="T17" fmla="*/ 0 h 160"/>
                <a:gd name="T18" fmla="*/ 1314 w 1320"/>
                <a:gd name="T1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20" h="160">
                  <a:moveTo>
                    <a:pt x="1314" y="0"/>
                  </a:moveTo>
                  <a:lnTo>
                    <a:pt x="1314" y="86"/>
                  </a:lnTo>
                  <a:lnTo>
                    <a:pt x="0" y="86"/>
                  </a:lnTo>
                  <a:lnTo>
                    <a:pt x="0" y="160"/>
                  </a:lnTo>
                  <a:lnTo>
                    <a:pt x="5" y="160"/>
                  </a:lnTo>
                  <a:lnTo>
                    <a:pt x="5" y="91"/>
                  </a:lnTo>
                  <a:lnTo>
                    <a:pt x="1320" y="91"/>
                  </a:lnTo>
                  <a:lnTo>
                    <a:pt x="1320" y="0"/>
                  </a:lnTo>
                  <a:lnTo>
                    <a:pt x="1314" y="0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43" name="Freeform 313">
              <a:extLst>
                <a:ext uri="{FF2B5EF4-FFF2-40B4-BE49-F238E27FC236}">
                  <a16:creationId xmlns:a16="http://schemas.microsoft.com/office/drawing/2014/main" id="{5245FBE2-8F71-5BB5-C7B9-B11F02D6C8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1350" y="4989512"/>
              <a:ext cx="71438" cy="60325"/>
            </a:xfrm>
            <a:custGeom>
              <a:avLst/>
              <a:gdLst>
                <a:gd name="T0" fmla="*/ 0 w 45"/>
                <a:gd name="T1" fmla="*/ 0 h 38"/>
                <a:gd name="T2" fmla="*/ 23 w 45"/>
                <a:gd name="T3" fmla="*/ 38 h 38"/>
                <a:gd name="T4" fmla="*/ 45 w 45"/>
                <a:gd name="T5" fmla="*/ 0 h 38"/>
                <a:gd name="T6" fmla="*/ 0 w 45"/>
                <a:gd name="T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38">
                  <a:moveTo>
                    <a:pt x="0" y="0"/>
                  </a:moveTo>
                  <a:lnTo>
                    <a:pt x="23" y="38"/>
                  </a:lnTo>
                  <a:lnTo>
                    <a:pt x="4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44" name="Freeform 314">
              <a:extLst>
                <a:ext uri="{FF2B5EF4-FFF2-40B4-BE49-F238E27FC236}">
                  <a16:creationId xmlns:a16="http://schemas.microsoft.com/office/drawing/2014/main" id="{C1B27684-2A7C-D573-F3D9-E31896B55B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3538" y="6056389"/>
              <a:ext cx="509588" cy="320675"/>
            </a:xfrm>
            <a:custGeom>
              <a:avLst/>
              <a:gdLst>
                <a:gd name="T0" fmla="*/ 17 w 224"/>
                <a:gd name="T1" fmla="*/ 0 h 141"/>
                <a:gd name="T2" fmla="*/ 207 w 224"/>
                <a:gd name="T3" fmla="*/ 0 h 141"/>
                <a:gd name="T4" fmla="*/ 214 w 224"/>
                <a:gd name="T5" fmla="*/ 1 h 141"/>
                <a:gd name="T6" fmla="*/ 219 w 224"/>
                <a:gd name="T7" fmla="*/ 6 h 141"/>
                <a:gd name="T8" fmla="*/ 223 w 224"/>
                <a:gd name="T9" fmla="*/ 13 h 141"/>
                <a:gd name="T10" fmla="*/ 224 w 224"/>
                <a:gd name="T11" fmla="*/ 21 h 141"/>
                <a:gd name="T12" fmla="*/ 224 w 224"/>
                <a:gd name="T13" fmla="*/ 120 h 141"/>
                <a:gd name="T14" fmla="*/ 223 w 224"/>
                <a:gd name="T15" fmla="*/ 128 h 141"/>
                <a:gd name="T16" fmla="*/ 219 w 224"/>
                <a:gd name="T17" fmla="*/ 135 h 141"/>
                <a:gd name="T18" fmla="*/ 214 w 224"/>
                <a:gd name="T19" fmla="*/ 139 h 141"/>
                <a:gd name="T20" fmla="*/ 207 w 224"/>
                <a:gd name="T21" fmla="*/ 141 h 141"/>
                <a:gd name="T22" fmla="*/ 17 w 224"/>
                <a:gd name="T23" fmla="*/ 141 h 141"/>
                <a:gd name="T24" fmla="*/ 11 w 224"/>
                <a:gd name="T25" fmla="*/ 139 h 141"/>
                <a:gd name="T26" fmla="*/ 5 w 224"/>
                <a:gd name="T27" fmla="*/ 135 h 141"/>
                <a:gd name="T28" fmla="*/ 1 w 224"/>
                <a:gd name="T29" fmla="*/ 128 h 141"/>
                <a:gd name="T30" fmla="*/ 0 w 224"/>
                <a:gd name="T31" fmla="*/ 120 h 141"/>
                <a:gd name="T32" fmla="*/ 0 w 224"/>
                <a:gd name="T33" fmla="*/ 21 h 141"/>
                <a:gd name="T34" fmla="*/ 1 w 224"/>
                <a:gd name="T35" fmla="*/ 13 h 141"/>
                <a:gd name="T36" fmla="*/ 5 w 224"/>
                <a:gd name="T37" fmla="*/ 6 h 141"/>
                <a:gd name="T38" fmla="*/ 11 w 224"/>
                <a:gd name="T39" fmla="*/ 1 h 141"/>
                <a:gd name="T40" fmla="*/ 17 w 224"/>
                <a:gd name="T41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4" h="141">
                  <a:moveTo>
                    <a:pt x="17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9" y="0"/>
                    <a:pt x="212" y="0"/>
                    <a:pt x="214" y="1"/>
                  </a:cubicBezTo>
                  <a:cubicBezTo>
                    <a:pt x="216" y="2"/>
                    <a:pt x="218" y="4"/>
                    <a:pt x="219" y="6"/>
                  </a:cubicBezTo>
                  <a:cubicBezTo>
                    <a:pt x="221" y="8"/>
                    <a:pt x="222" y="10"/>
                    <a:pt x="223" y="13"/>
                  </a:cubicBezTo>
                  <a:cubicBezTo>
                    <a:pt x="224" y="15"/>
                    <a:pt x="224" y="18"/>
                    <a:pt x="224" y="21"/>
                  </a:cubicBezTo>
                  <a:cubicBezTo>
                    <a:pt x="224" y="120"/>
                    <a:pt x="224" y="120"/>
                    <a:pt x="224" y="120"/>
                  </a:cubicBezTo>
                  <a:cubicBezTo>
                    <a:pt x="224" y="123"/>
                    <a:pt x="224" y="125"/>
                    <a:pt x="223" y="128"/>
                  </a:cubicBezTo>
                  <a:cubicBezTo>
                    <a:pt x="222" y="130"/>
                    <a:pt x="221" y="133"/>
                    <a:pt x="219" y="135"/>
                  </a:cubicBezTo>
                  <a:cubicBezTo>
                    <a:pt x="218" y="137"/>
                    <a:pt x="216" y="138"/>
                    <a:pt x="214" y="139"/>
                  </a:cubicBezTo>
                  <a:cubicBezTo>
                    <a:pt x="212" y="140"/>
                    <a:pt x="209" y="141"/>
                    <a:pt x="207" y="141"/>
                  </a:cubicBezTo>
                  <a:cubicBezTo>
                    <a:pt x="17" y="141"/>
                    <a:pt x="17" y="141"/>
                    <a:pt x="17" y="141"/>
                  </a:cubicBezTo>
                  <a:cubicBezTo>
                    <a:pt x="15" y="141"/>
                    <a:pt x="13" y="140"/>
                    <a:pt x="11" y="139"/>
                  </a:cubicBezTo>
                  <a:cubicBezTo>
                    <a:pt x="9" y="138"/>
                    <a:pt x="7" y="137"/>
                    <a:pt x="5" y="135"/>
                  </a:cubicBezTo>
                  <a:cubicBezTo>
                    <a:pt x="4" y="133"/>
                    <a:pt x="2" y="130"/>
                    <a:pt x="1" y="128"/>
                  </a:cubicBezTo>
                  <a:cubicBezTo>
                    <a:pt x="1" y="125"/>
                    <a:pt x="0" y="123"/>
                    <a:pt x="0" y="12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8"/>
                    <a:pt x="1" y="15"/>
                    <a:pt x="1" y="13"/>
                  </a:cubicBezTo>
                  <a:cubicBezTo>
                    <a:pt x="2" y="10"/>
                    <a:pt x="4" y="8"/>
                    <a:pt x="5" y="6"/>
                  </a:cubicBezTo>
                  <a:cubicBezTo>
                    <a:pt x="7" y="4"/>
                    <a:pt x="9" y="2"/>
                    <a:pt x="11" y="1"/>
                  </a:cubicBezTo>
                  <a:cubicBezTo>
                    <a:pt x="13" y="0"/>
                    <a:pt x="15" y="0"/>
                    <a:pt x="17" y="0"/>
                  </a:cubicBezTo>
                  <a:close/>
                </a:path>
              </a:pathLst>
            </a:custGeom>
            <a:solidFill>
              <a:srgbClr val="B0E3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45" name="Freeform 315">
              <a:extLst>
                <a:ext uri="{FF2B5EF4-FFF2-40B4-BE49-F238E27FC236}">
                  <a16:creationId xmlns:a16="http://schemas.microsoft.com/office/drawing/2014/main" id="{DAD357A8-DB17-E25B-79C9-E2D9F5D7D2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8775" y="6056767"/>
              <a:ext cx="519113" cy="330200"/>
            </a:xfrm>
            <a:custGeom>
              <a:avLst/>
              <a:gdLst>
                <a:gd name="T0" fmla="*/ 19 w 228"/>
                <a:gd name="T1" fmla="*/ 2 h 145"/>
                <a:gd name="T2" fmla="*/ 19 w 228"/>
                <a:gd name="T3" fmla="*/ 4 h 145"/>
                <a:gd name="T4" fmla="*/ 209 w 228"/>
                <a:gd name="T5" fmla="*/ 4 h 145"/>
                <a:gd name="T6" fmla="*/ 215 w 228"/>
                <a:gd name="T7" fmla="*/ 5 h 145"/>
                <a:gd name="T8" fmla="*/ 220 w 228"/>
                <a:gd name="T9" fmla="*/ 9 h 145"/>
                <a:gd name="T10" fmla="*/ 223 w 228"/>
                <a:gd name="T11" fmla="*/ 15 h 145"/>
                <a:gd name="T12" fmla="*/ 224 w 228"/>
                <a:gd name="T13" fmla="*/ 23 h 145"/>
                <a:gd name="T14" fmla="*/ 224 w 228"/>
                <a:gd name="T15" fmla="*/ 122 h 145"/>
                <a:gd name="T16" fmla="*/ 223 w 228"/>
                <a:gd name="T17" fmla="*/ 129 h 145"/>
                <a:gd name="T18" fmla="*/ 220 w 228"/>
                <a:gd name="T19" fmla="*/ 135 h 145"/>
                <a:gd name="T20" fmla="*/ 215 w 228"/>
                <a:gd name="T21" fmla="*/ 140 h 145"/>
                <a:gd name="T22" fmla="*/ 209 w 228"/>
                <a:gd name="T23" fmla="*/ 141 h 145"/>
                <a:gd name="T24" fmla="*/ 19 w 228"/>
                <a:gd name="T25" fmla="*/ 141 h 145"/>
                <a:gd name="T26" fmla="*/ 13 w 228"/>
                <a:gd name="T27" fmla="*/ 140 h 145"/>
                <a:gd name="T28" fmla="*/ 9 w 228"/>
                <a:gd name="T29" fmla="*/ 135 h 145"/>
                <a:gd name="T30" fmla="*/ 5 w 228"/>
                <a:gd name="T31" fmla="*/ 129 h 145"/>
                <a:gd name="T32" fmla="*/ 4 w 228"/>
                <a:gd name="T33" fmla="*/ 122 h 145"/>
                <a:gd name="T34" fmla="*/ 4 w 228"/>
                <a:gd name="T35" fmla="*/ 23 h 145"/>
                <a:gd name="T36" fmla="*/ 5 w 228"/>
                <a:gd name="T37" fmla="*/ 15 h 145"/>
                <a:gd name="T38" fmla="*/ 9 w 228"/>
                <a:gd name="T39" fmla="*/ 9 h 145"/>
                <a:gd name="T40" fmla="*/ 13 w 228"/>
                <a:gd name="T41" fmla="*/ 5 h 145"/>
                <a:gd name="T42" fmla="*/ 19 w 228"/>
                <a:gd name="T43" fmla="*/ 4 h 145"/>
                <a:gd name="T44" fmla="*/ 19 w 228"/>
                <a:gd name="T45" fmla="*/ 2 h 145"/>
                <a:gd name="T46" fmla="*/ 19 w 228"/>
                <a:gd name="T47" fmla="*/ 0 h 145"/>
                <a:gd name="T48" fmla="*/ 12 w 228"/>
                <a:gd name="T49" fmla="*/ 1 h 145"/>
                <a:gd name="T50" fmla="*/ 6 w 228"/>
                <a:gd name="T51" fmla="*/ 6 h 145"/>
                <a:gd name="T52" fmla="*/ 2 w 228"/>
                <a:gd name="T53" fmla="*/ 14 h 145"/>
                <a:gd name="T54" fmla="*/ 0 w 228"/>
                <a:gd name="T55" fmla="*/ 23 h 145"/>
                <a:gd name="T56" fmla="*/ 0 w 228"/>
                <a:gd name="T57" fmla="*/ 122 h 145"/>
                <a:gd name="T58" fmla="*/ 2 w 228"/>
                <a:gd name="T59" fmla="*/ 130 h 145"/>
                <a:gd name="T60" fmla="*/ 6 w 228"/>
                <a:gd name="T61" fmla="*/ 138 h 145"/>
                <a:gd name="T62" fmla="*/ 12 w 228"/>
                <a:gd name="T63" fmla="*/ 143 h 145"/>
                <a:gd name="T64" fmla="*/ 19 w 228"/>
                <a:gd name="T65" fmla="*/ 145 h 145"/>
                <a:gd name="T66" fmla="*/ 209 w 228"/>
                <a:gd name="T67" fmla="*/ 145 h 145"/>
                <a:gd name="T68" fmla="*/ 217 w 228"/>
                <a:gd name="T69" fmla="*/ 143 h 145"/>
                <a:gd name="T70" fmla="*/ 223 w 228"/>
                <a:gd name="T71" fmla="*/ 138 h 145"/>
                <a:gd name="T72" fmla="*/ 227 w 228"/>
                <a:gd name="T73" fmla="*/ 130 h 145"/>
                <a:gd name="T74" fmla="*/ 228 w 228"/>
                <a:gd name="T75" fmla="*/ 122 h 145"/>
                <a:gd name="T76" fmla="*/ 228 w 228"/>
                <a:gd name="T77" fmla="*/ 23 h 145"/>
                <a:gd name="T78" fmla="*/ 227 w 228"/>
                <a:gd name="T79" fmla="*/ 14 h 145"/>
                <a:gd name="T80" fmla="*/ 223 w 228"/>
                <a:gd name="T81" fmla="*/ 6 h 145"/>
                <a:gd name="T82" fmla="*/ 217 w 228"/>
                <a:gd name="T83" fmla="*/ 1 h 145"/>
                <a:gd name="T84" fmla="*/ 209 w 228"/>
                <a:gd name="T85" fmla="*/ 0 h 145"/>
                <a:gd name="T86" fmla="*/ 19 w 228"/>
                <a:gd name="T87" fmla="*/ 0 h 145"/>
                <a:gd name="T88" fmla="*/ 19 w 228"/>
                <a:gd name="T89" fmla="*/ 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8" h="145">
                  <a:moveTo>
                    <a:pt x="19" y="2"/>
                  </a:moveTo>
                  <a:cubicBezTo>
                    <a:pt x="19" y="4"/>
                    <a:pt x="19" y="4"/>
                    <a:pt x="19" y="4"/>
                  </a:cubicBezTo>
                  <a:cubicBezTo>
                    <a:pt x="209" y="4"/>
                    <a:pt x="209" y="4"/>
                    <a:pt x="209" y="4"/>
                  </a:cubicBezTo>
                  <a:cubicBezTo>
                    <a:pt x="211" y="4"/>
                    <a:pt x="213" y="4"/>
                    <a:pt x="215" y="5"/>
                  </a:cubicBezTo>
                  <a:cubicBezTo>
                    <a:pt x="217" y="6"/>
                    <a:pt x="218" y="7"/>
                    <a:pt x="220" y="9"/>
                  </a:cubicBezTo>
                  <a:cubicBezTo>
                    <a:pt x="221" y="11"/>
                    <a:pt x="222" y="13"/>
                    <a:pt x="223" y="15"/>
                  </a:cubicBezTo>
                  <a:cubicBezTo>
                    <a:pt x="224" y="18"/>
                    <a:pt x="224" y="20"/>
                    <a:pt x="224" y="23"/>
                  </a:cubicBezTo>
                  <a:cubicBezTo>
                    <a:pt x="224" y="122"/>
                    <a:pt x="224" y="122"/>
                    <a:pt x="224" y="122"/>
                  </a:cubicBezTo>
                  <a:cubicBezTo>
                    <a:pt x="224" y="124"/>
                    <a:pt x="224" y="127"/>
                    <a:pt x="223" y="129"/>
                  </a:cubicBezTo>
                  <a:cubicBezTo>
                    <a:pt x="222" y="132"/>
                    <a:pt x="221" y="134"/>
                    <a:pt x="220" y="135"/>
                  </a:cubicBezTo>
                  <a:cubicBezTo>
                    <a:pt x="218" y="137"/>
                    <a:pt x="217" y="139"/>
                    <a:pt x="215" y="140"/>
                  </a:cubicBezTo>
                  <a:cubicBezTo>
                    <a:pt x="213" y="140"/>
                    <a:pt x="211" y="141"/>
                    <a:pt x="209" y="141"/>
                  </a:cubicBezTo>
                  <a:cubicBezTo>
                    <a:pt x="19" y="141"/>
                    <a:pt x="19" y="141"/>
                    <a:pt x="19" y="141"/>
                  </a:cubicBezTo>
                  <a:cubicBezTo>
                    <a:pt x="17" y="141"/>
                    <a:pt x="15" y="140"/>
                    <a:pt x="13" y="140"/>
                  </a:cubicBezTo>
                  <a:cubicBezTo>
                    <a:pt x="12" y="139"/>
                    <a:pt x="10" y="137"/>
                    <a:pt x="9" y="135"/>
                  </a:cubicBezTo>
                  <a:cubicBezTo>
                    <a:pt x="7" y="134"/>
                    <a:pt x="6" y="132"/>
                    <a:pt x="5" y="129"/>
                  </a:cubicBezTo>
                  <a:cubicBezTo>
                    <a:pt x="5" y="127"/>
                    <a:pt x="4" y="124"/>
                    <a:pt x="4" y="1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0"/>
                    <a:pt x="5" y="18"/>
                    <a:pt x="5" y="15"/>
                  </a:cubicBezTo>
                  <a:cubicBezTo>
                    <a:pt x="6" y="13"/>
                    <a:pt x="7" y="11"/>
                    <a:pt x="9" y="9"/>
                  </a:cubicBezTo>
                  <a:cubicBezTo>
                    <a:pt x="10" y="7"/>
                    <a:pt x="12" y="6"/>
                    <a:pt x="13" y="5"/>
                  </a:cubicBezTo>
                  <a:cubicBezTo>
                    <a:pt x="15" y="4"/>
                    <a:pt x="17" y="4"/>
                    <a:pt x="19" y="4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6" y="0"/>
                    <a:pt x="14" y="0"/>
                    <a:pt x="12" y="1"/>
                  </a:cubicBezTo>
                  <a:cubicBezTo>
                    <a:pt x="9" y="3"/>
                    <a:pt x="7" y="4"/>
                    <a:pt x="6" y="6"/>
                  </a:cubicBezTo>
                  <a:cubicBezTo>
                    <a:pt x="4" y="9"/>
                    <a:pt x="2" y="11"/>
                    <a:pt x="2" y="14"/>
                  </a:cubicBezTo>
                  <a:cubicBezTo>
                    <a:pt x="1" y="17"/>
                    <a:pt x="0" y="20"/>
                    <a:pt x="0" y="23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5"/>
                    <a:pt x="1" y="128"/>
                    <a:pt x="2" y="130"/>
                  </a:cubicBezTo>
                  <a:cubicBezTo>
                    <a:pt x="2" y="133"/>
                    <a:pt x="4" y="136"/>
                    <a:pt x="6" y="138"/>
                  </a:cubicBezTo>
                  <a:cubicBezTo>
                    <a:pt x="7" y="140"/>
                    <a:pt x="9" y="142"/>
                    <a:pt x="12" y="143"/>
                  </a:cubicBezTo>
                  <a:cubicBezTo>
                    <a:pt x="14" y="144"/>
                    <a:pt x="16" y="145"/>
                    <a:pt x="19" y="145"/>
                  </a:cubicBezTo>
                  <a:cubicBezTo>
                    <a:pt x="209" y="145"/>
                    <a:pt x="209" y="145"/>
                    <a:pt x="209" y="145"/>
                  </a:cubicBezTo>
                  <a:cubicBezTo>
                    <a:pt x="212" y="145"/>
                    <a:pt x="214" y="144"/>
                    <a:pt x="217" y="143"/>
                  </a:cubicBezTo>
                  <a:cubicBezTo>
                    <a:pt x="219" y="142"/>
                    <a:pt x="221" y="140"/>
                    <a:pt x="223" y="138"/>
                  </a:cubicBezTo>
                  <a:cubicBezTo>
                    <a:pt x="224" y="136"/>
                    <a:pt x="226" y="133"/>
                    <a:pt x="227" y="130"/>
                  </a:cubicBezTo>
                  <a:cubicBezTo>
                    <a:pt x="228" y="128"/>
                    <a:pt x="228" y="125"/>
                    <a:pt x="228" y="122"/>
                  </a:cubicBezTo>
                  <a:cubicBezTo>
                    <a:pt x="228" y="23"/>
                    <a:pt x="228" y="23"/>
                    <a:pt x="228" y="23"/>
                  </a:cubicBezTo>
                  <a:cubicBezTo>
                    <a:pt x="228" y="20"/>
                    <a:pt x="228" y="17"/>
                    <a:pt x="227" y="14"/>
                  </a:cubicBezTo>
                  <a:cubicBezTo>
                    <a:pt x="226" y="11"/>
                    <a:pt x="224" y="9"/>
                    <a:pt x="223" y="6"/>
                  </a:cubicBezTo>
                  <a:cubicBezTo>
                    <a:pt x="221" y="4"/>
                    <a:pt x="219" y="3"/>
                    <a:pt x="217" y="1"/>
                  </a:cubicBezTo>
                  <a:cubicBezTo>
                    <a:pt x="214" y="0"/>
                    <a:pt x="212" y="0"/>
                    <a:pt x="209" y="0"/>
                  </a:cubicBezTo>
                  <a:cubicBezTo>
                    <a:pt x="19" y="0"/>
                    <a:pt x="19" y="0"/>
                    <a:pt x="19" y="0"/>
                  </a:cubicBezTo>
                  <a:lnTo>
                    <a:pt x="19" y="2"/>
                  </a:lnTo>
                  <a:close/>
                </a:path>
              </a:pathLst>
            </a:custGeom>
            <a:solidFill>
              <a:srgbClr val="0E8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46" name="Freeform 316">
              <a:extLst>
                <a:ext uri="{FF2B5EF4-FFF2-40B4-BE49-F238E27FC236}">
                  <a16:creationId xmlns:a16="http://schemas.microsoft.com/office/drawing/2014/main" id="{FA2026E5-1869-0C0B-74B2-6768D252B3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2038" y="6056389"/>
              <a:ext cx="509588" cy="320675"/>
            </a:xfrm>
            <a:custGeom>
              <a:avLst/>
              <a:gdLst>
                <a:gd name="T0" fmla="*/ 17 w 224"/>
                <a:gd name="T1" fmla="*/ 0 h 141"/>
                <a:gd name="T2" fmla="*/ 207 w 224"/>
                <a:gd name="T3" fmla="*/ 0 h 141"/>
                <a:gd name="T4" fmla="*/ 213 w 224"/>
                <a:gd name="T5" fmla="*/ 1 h 141"/>
                <a:gd name="T6" fmla="*/ 219 w 224"/>
                <a:gd name="T7" fmla="*/ 6 h 141"/>
                <a:gd name="T8" fmla="*/ 222 w 224"/>
                <a:gd name="T9" fmla="*/ 13 h 141"/>
                <a:gd name="T10" fmla="*/ 224 w 224"/>
                <a:gd name="T11" fmla="*/ 21 h 141"/>
                <a:gd name="T12" fmla="*/ 224 w 224"/>
                <a:gd name="T13" fmla="*/ 120 h 141"/>
                <a:gd name="T14" fmla="*/ 222 w 224"/>
                <a:gd name="T15" fmla="*/ 128 h 141"/>
                <a:gd name="T16" fmla="*/ 219 w 224"/>
                <a:gd name="T17" fmla="*/ 135 h 141"/>
                <a:gd name="T18" fmla="*/ 213 w 224"/>
                <a:gd name="T19" fmla="*/ 139 h 141"/>
                <a:gd name="T20" fmla="*/ 207 w 224"/>
                <a:gd name="T21" fmla="*/ 141 h 141"/>
                <a:gd name="T22" fmla="*/ 17 w 224"/>
                <a:gd name="T23" fmla="*/ 141 h 141"/>
                <a:gd name="T24" fmla="*/ 10 w 224"/>
                <a:gd name="T25" fmla="*/ 139 h 141"/>
                <a:gd name="T26" fmla="*/ 5 w 224"/>
                <a:gd name="T27" fmla="*/ 135 h 141"/>
                <a:gd name="T28" fmla="*/ 1 w 224"/>
                <a:gd name="T29" fmla="*/ 128 h 141"/>
                <a:gd name="T30" fmla="*/ 0 w 224"/>
                <a:gd name="T31" fmla="*/ 120 h 141"/>
                <a:gd name="T32" fmla="*/ 0 w 224"/>
                <a:gd name="T33" fmla="*/ 21 h 141"/>
                <a:gd name="T34" fmla="*/ 1 w 224"/>
                <a:gd name="T35" fmla="*/ 13 h 141"/>
                <a:gd name="T36" fmla="*/ 5 w 224"/>
                <a:gd name="T37" fmla="*/ 6 h 141"/>
                <a:gd name="T38" fmla="*/ 10 w 224"/>
                <a:gd name="T39" fmla="*/ 1 h 141"/>
                <a:gd name="T40" fmla="*/ 17 w 224"/>
                <a:gd name="T41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4" h="141">
                  <a:moveTo>
                    <a:pt x="17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9" y="0"/>
                    <a:pt x="211" y="0"/>
                    <a:pt x="213" y="1"/>
                  </a:cubicBezTo>
                  <a:cubicBezTo>
                    <a:pt x="215" y="2"/>
                    <a:pt x="217" y="4"/>
                    <a:pt x="219" y="6"/>
                  </a:cubicBezTo>
                  <a:cubicBezTo>
                    <a:pt x="220" y="8"/>
                    <a:pt x="222" y="10"/>
                    <a:pt x="222" y="13"/>
                  </a:cubicBezTo>
                  <a:cubicBezTo>
                    <a:pt x="223" y="15"/>
                    <a:pt x="224" y="18"/>
                    <a:pt x="224" y="21"/>
                  </a:cubicBezTo>
                  <a:cubicBezTo>
                    <a:pt x="224" y="120"/>
                    <a:pt x="224" y="120"/>
                    <a:pt x="224" y="120"/>
                  </a:cubicBezTo>
                  <a:cubicBezTo>
                    <a:pt x="224" y="123"/>
                    <a:pt x="223" y="125"/>
                    <a:pt x="222" y="128"/>
                  </a:cubicBezTo>
                  <a:cubicBezTo>
                    <a:pt x="222" y="130"/>
                    <a:pt x="220" y="133"/>
                    <a:pt x="219" y="135"/>
                  </a:cubicBezTo>
                  <a:cubicBezTo>
                    <a:pt x="217" y="137"/>
                    <a:pt x="215" y="138"/>
                    <a:pt x="213" y="139"/>
                  </a:cubicBezTo>
                  <a:cubicBezTo>
                    <a:pt x="211" y="140"/>
                    <a:pt x="209" y="141"/>
                    <a:pt x="207" y="141"/>
                  </a:cubicBezTo>
                  <a:cubicBezTo>
                    <a:pt x="17" y="141"/>
                    <a:pt x="17" y="141"/>
                    <a:pt x="17" y="141"/>
                  </a:cubicBezTo>
                  <a:cubicBezTo>
                    <a:pt x="14" y="141"/>
                    <a:pt x="12" y="140"/>
                    <a:pt x="10" y="139"/>
                  </a:cubicBezTo>
                  <a:cubicBezTo>
                    <a:pt x="8" y="138"/>
                    <a:pt x="6" y="137"/>
                    <a:pt x="5" y="135"/>
                  </a:cubicBezTo>
                  <a:cubicBezTo>
                    <a:pt x="3" y="133"/>
                    <a:pt x="2" y="130"/>
                    <a:pt x="1" y="128"/>
                  </a:cubicBezTo>
                  <a:cubicBezTo>
                    <a:pt x="0" y="125"/>
                    <a:pt x="0" y="123"/>
                    <a:pt x="0" y="12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8"/>
                    <a:pt x="0" y="15"/>
                    <a:pt x="1" y="13"/>
                  </a:cubicBezTo>
                  <a:cubicBezTo>
                    <a:pt x="2" y="10"/>
                    <a:pt x="3" y="8"/>
                    <a:pt x="5" y="6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lose/>
                </a:path>
              </a:pathLst>
            </a:custGeom>
            <a:solidFill>
              <a:srgbClr val="B0E3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47" name="Freeform 317">
              <a:extLst>
                <a:ext uri="{FF2B5EF4-FFF2-40B4-BE49-F238E27FC236}">
                  <a16:creationId xmlns:a16="http://schemas.microsoft.com/office/drawing/2014/main" id="{0D318140-55B1-0309-5BF5-BCDE9C3024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7275" y="6056767"/>
              <a:ext cx="519113" cy="330200"/>
            </a:xfrm>
            <a:custGeom>
              <a:avLst/>
              <a:gdLst>
                <a:gd name="T0" fmla="*/ 19 w 228"/>
                <a:gd name="T1" fmla="*/ 2 h 145"/>
                <a:gd name="T2" fmla="*/ 19 w 228"/>
                <a:gd name="T3" fmla="*/ 4 h 145"/>
                <a:gd name="T4" fmla="*/ 209 w 228"/>
                <a:gd name="T5" fmla="*/ 4 h 145"/>
                <a:gd name="T6" fmla="*/ 214 w 228"/>
                <a:gd name="T7" fmla="*/ 5 h 145"/>
                <a:gd name="T8" fmla="*/ 219 w 228"/>
                <a:gd name="T9" fmla="*/ 9 h 145"/>
                <a:gd name="T10" fmla="*/ 222 w 228"/>
                <a:gd name="T11" fmla="*/ 15 h 145"/>
                <a:gd name="T12" fmla="*/ 224 w 228"/>
                <a:gd name="T13" fmla="*/ 23 h 145"/>
                <a:gd name="T14" fmla="*/ 224 w 228"/>
                <a:gd name="T15" fmla="*/ 122 h 145"/>
                <a:gd name="T16" fmla="*/ 222 w 228"/>
                <a:gd name="T17" fmla="*/ 129 h 145"/>
                <a:gd name="T18" fmla="*/ 219 w 228"/>
                <a:gd name="T19" fmla="*/ 135 h 145"/>
                <a:gd name="T20" fmla="*/ 214 w 228"/>
                <a:gd name="T21" fmla="*/ 140 h 145"/>
                <a:gd name="T22" fmla="*/ 209 w 228"/>
                <a:gd name="T23" fmla="*/ 141 h 145"/>
                <a:gd name="T24" fmla="*/ 19 w 228"/>
                <a:gd name="T25" fmla="*/ 141 h 145"/>
                <a:gd name="T26" fmla="*/ 13 w 228"/>
                <a:gd name="T27" fmla="*/ 140 h 145"/>
                <a:gd name="T28" fmla="*/ 8 w 228"/>
                <a:gd name="T29" fmla="*/ 135 h 145"/>
                <a:gd name="T30" fmla="*/ 5 w 228"/>
                <a:gd name="T31" fmla="*/ 129 h 145"/>
                <a:gd name="T32" fmla="*/ 4 w 228"/>
                <a:gd name="T33" fmla="*/ 122 h 145"/>
                <a:gd name="T34" fmla="*/ 4 w 228"/>
                <a:gd name="T35" fmla="*/ 23 h 145"/>
                <a:gd name="T36" fmla="*/ 5 w 228"/>
                <a:gd name="T37" fmla="*/ 15 h 145"/>
                <a:gd name="T38" fmla="*/ 8 w 228"/>
                <a:gd name="T39" fmla="*/ 9 h 145"/>
                <a:gd name="T40" fmla="*/ 13 w 228"/>
                <a:gd name="T41" fmla="*/ 5 h 145"/>
                <a:gd name="T42" fmla="*/ 19 w 228"/>
                <a:gd name="T43" fmla="*/ 4 h 145"/>
                <a:gd name="T44" fmla="*/ 19 w 228"/>
                <a:gd name="T45" fmla="*/ 2 h 145"/>
                <a:gd name="T46" fmla="*/ 19 w 228"/>
                <a:gd name="T47" fmla="*/ 0 h 145"/>
                <a:gd name="T48" fmla="*/ 11 w 228"/>
                <a:gd name="T49" fmla="*/ 1 h 145"/>
                <a:gd name="T50" fmla="*/ 5 w 228"/>
                <a:gd name="T51" fmla="*/ 6 h 145"/>
                <a:gd name="T52" fmla="*/ 1 w 228"/>
                <a:gd name="T53" fmla="*/ 14 h 145"/>
                <a:gd name="T54" fmla="*/ 0 w 228"/>
                <a:gd name="T55" fmla="*/ 23 h 145"/>
                <a:gd name="T56" fmla="*/ 0 w 228"/>
                <a:gd name="T57" fmla="*/ 122 h 145"/>
                <a:gd name="T58" fmla="*/ 1 w 228"/>
                <a:gd name="T59" fmla="*/ 130 h 145"/>
                <a:gd name="T60" fmla="*/ 5 w 228"/>
                <a:gd name="T61" fmla="*/ 138 h 145"/>
                <a:gd name="T62" fmla="*/ 11 w 228"/>
                <a:gd name="T63" fmla="*/ 143 h 145"/>
                <a:gd name="T64" fmla="*/ 19 w 228"/>
                <a:gd name="T65" fmla="*/ 145 h 145"/>
                <a:gd name="T66" fmla="*/ 209 w 228"/>
                <a:gd name="T67" fmla="*/ 145 h 145"/>
                <a:gd name="T68" fmla="*/ 216 w 228"/>
                <a:gd name="T69" fmla="*/ 143 h 145"/>
                <a:gd name="T70" fmla="*/ 222 w 228"/>
                <a:gd name="T71" fmla="*/ 138 h 145"/>
                <a:gd name="T72" fmla="*/ 226 w 228"/>
                <a:gd name="T73" fmla="*/ 130 h 145"/>
                <a:gd name="T74" fmla="*/ 228 w 228"/>
                <a:gd name="T75" fmla="*/ 122 h 145"/>
                <a:gd name="T76" fmla="*/ 228 w 228"/>
                <a:gd name="T77" fmla="*/ 23 h 145"/>
                <a:gd name="T78" fmla="*/ 226 w 228"/>
                <a:gd name="T79" fmla="*/ 14 h 145"/>
                <a:gd name="T80" fmla="*/ 222 w 228"/>
                <a:gd name="T81" fmla="*/ 6 h 145"/>
                <a:gd name="T82" fmla="*/ 216 w 228"/>
                <a:gd name="T83" fmla="*/ 1 h 145"/>
                <a:gd name="T84" fmla="*/ 209 w 228"/>
                <a:gd name="T85" fmla="*/ 0 h 145"/>
                <a:gd name="T86" fmla="*/ 19 w 228"/>
                <a:gd name="T87" fmla="*/ 0 h 145"/>
                <a:gd name="T88" fmla="*/ 19 w 228"/>
                <a:gd name="T89" fmla="*/ 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8" h="145">
                  <a:moveTo>
                    <a:pt x="19" y="2"/>
                  </a:moveTo>
                  <a:cubicBezTo>
                    <a:pt x="19" y="4"/>
                    <a:pt x="19" y="4"/>
                    <a:pt x="19" y="4"/>
                  </a:cubicBezTo>
                  <a:cubicBezTo>
                    <a:pt x="209" y="4"/>
                    <a:pt x="209" y="4"/>
                    <a:pt x="209" y="4"/>
                  </a:cubicBezTo>
                  <a:cubicBezTo>
                    <a:pt x="211" y="4"/>
                    <a:pt x="213" y="4"/>
                    <a:pt x="214" y="5"/>
                  </a:cubicBezTo>
                  <a:cubicBezTo>
                    <a:pt x="216" y="6"/>
                    <a:pt x="218" y="7"/>
                    <a:pt x="219" y="9"/>
                  </a:cubicBezTo>
                  <a:cubicBezTo>
                    <a:pt x="221" y="11"/>
                    <a:pt x="222" y="13"/>
                    <a:pt x="222" y="15"/>
                  </a:cubicBezTo>
                  <a:cubicBezTo>
                    <a:pt x="223" y="18"/>
                    <a:pt x="224" y="20"/>
                    <a:pt x="224" y="23"/>
                  </a:cubicBezTo>
                  <a:cubicBezTo>
                    <a:pt x="224" y="122"/>
                    <a:pt x="224" y="122"/>
                    <a:pt x="224" y="122"/>
                  </a:cubicBezTo>
                  <a:cubicBezTo>
                    <a:pt x="224" y="124"/>
                    <a:pt x="223" y="127"/>
                    <a:pt x="222" y="129"/>
                  </a:cubicBezTo>
                  <a:cubicBezTo>
                    <a:pt x="222" y="132"/>
                    <a:pt x="221" y="134"/>
                    <a:pt x="219" y="135"/>
                  </a:cubicBezTo>
                  <a:cubicBezTo>
                    <a:pt x="218" y="137"/>
                    <a:pt x="216" y="139"/>
                    <a:pt x="214" y="140"/>
                  </a:cubicBezTo>
                  <a:cubicBezTo>
                    <a:pt x="213" y="140"/>
                    <a:pt x="211" y="141"/>
                    <a:pt x="209" y="141"/>
                  </a:cubicBezTo>
                  <a:cubicBezTo>
                    <a:pt x="19" y="141"/>
                    <a:pt x="19" y="141"/>
                    <a:pt x="19" y="141"/>
                  </a:cubicBezTo>
                  <a:cubicBezTo>
                    <a:pt x="17" y="141"/>
                    <a:pt x="15" y="140"/>
                    <a:pt x="13" y="140"/>
                  </a:cubicBezTo>
                  <a:cubicBezTo>
                    <a:pt x="11" y="139"/>
                    <a:pt x="10" y="137"/>
                    <a:pt x="8" y="135"/>
                  </a:cubicBezTo>
                  <a:cubicBezTo>
                    <a:pt x="7" y="134"/>
                    <a:pt x="6" y="132"/>
                    <a:pt x="5" y="129"/>
                  </a:cubicBezTo>
                  <a:cubicBezTo>
                    <a:pt x="4" y="127"/>
                    <a:pt x="4" y="124"/>
                    <a:pt x="4" y="1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0"/>
                    <a:pt x="4" y="18"/>
                    <a:pt x="5" y="15"/>
                  </a:cubicBezTo>
                  <a:cubicBezTo>
                    <a:pt x="6" y="13"/>
                    <a:pt x="7" y="11"/>
                    <a:pt x="8" y="9"/>
                  </a:cubicBezTo>
                  <a:cubicBezTo>
                    <a:pt x="10" y="7"/>
                    <a:pt x="11" y="6"/>
                    <a:pt x="13" y="5"/>
                  </a:cubicBezTo>
                  <a:cubicBezTo>
                    <a:pt x="15" y="4"/>
                    <a:pt x="17" y="4"/>
                    <a:pt x="19" y="4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6" y="0"/>
                    <a:pt x="14" y="0"/>
                    <a:pt x="11" y="1"/>
                  </a:cubicBezTo>
                  <a:cubicBezTo>
                    <a:pt x="9" y="3"/>
                    <a:pt x="7" y="4"/>
                    <a:pt x="5" y="6"/>
                  </a:cubicBezTo>
                  <a:cubicBezTo>
                    <a:pt x="3" y="9"/>
                    <a:pt x="2" y="11"/>
                    <a:pt x="1" y="14"/>
                  </a:cubicBezTo>
                  <a:cubicBezTo>
                    <a:pt x="0" y="17"/>
                    <a:pt x="0" y="20"/>
                    <a:pt x="0" y="23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5"/>
                    <a:pt x="0" y="128"/>
                    <a:pt x="1" y="130"/>
                  </a:cubicBezTo>
                  <a:cubicBezTo>
                    <a:pt x="2" y="133"/>
                    <a:pt x="3" y="136"/>
                    <a:pt x="5" y="138"/>
                  </a:cubicBezTo>
                  <a:cubicBezTo>
                    <a:pt x="7" y="140"/>
                    <a:pt x="9" y="142"/>
                    <a:pt x="11" y="143"/>
                  </a:cubicBezTo>
                  <a:cubicBezTo>
                    <a:pt x="14" y="144"/>
                    <a:pt x="16" y="145"/>
                    <a:pt x="19" y="145"/>
                  </a:cubicBezTo>
                  <a:cubicBezTo>
                    <a:pt x="209" y="145"/>
                    <a:pt x="209" y="145"/>
                    <a:pt x="209" y="145"/>
                  </a:cubicBezTo>
                  <a:cubicBezTo>
                    <a:pt x="211" y="145"/>
                    <a:pt x="214" y="144"/>
                    <a:pt x="216" y="143"/>
                  </a:cubicBezTo>
                  <a:cubicBezTo>
                    <a:pt x="219" y="142"/>
                    <a:pt x="221" y="140"/>
                    <a:pt x="222" y="138"/>
                  </a:cubicBezTo>
                  <a:cubicBezTo>
                    <a:pt x="224" y="136"/>
                    <a:pt x="225" y="133"/>
                    <a:pt x="226" y="130"/>
                  </a:cubicBezTo>
                  <a:cubicBezTo>
                    <a:pt x="227" y="128"/>
                    <a:pt x="228" y="125"/>
                    <a:pt x="228" y="122"/>
                  </a:cubicBezTo>
                  <a:cubicBezTo>
                    <a:pt x="228" y="23"/>
                    <a:pt x="228" y="23"/>
                    <a:pt x="228" y="23"/>
                  </a:cubicBezTo>
                  <a:cubicBezTo>
                    <a:pt x="228" y="20"/>
                    <a:pt x="227" y="17"/>
                    <a:pt x="226" y="14"/>
                  </a:cubicBezTo>
                  <a:cubicBezTo>
                    <a:pt x="225" y="11"/>
                    <a:pt x="224" y="9"/>
                    <a:pt x="222" y="6"/>
                  </a:cubicBezTo>
                  <a:cubicBezTo>
                    <a:pt x="221" y="4"/>
                    <a:pt x="219" y="3"/>
                    <a:pt x="216" y="1"/>
                  </a:cubicBezTo>
                  <a:cubicBezTo>
                    <a:pt x="214" y="0"/>
                    <a:pt x="211" y="0"/>
                    <a:pt x="209" y="0"/>
                  </a:cubicBezTo>
                  <a:cubicBezTo>
                    <a:pt x="19" y="0"/>
                    <a:pt x="19" y="0"/>
                    <a:pt x="19" y="0"/>
                  </a:cubicBezTo>
                  <a:lnTo>
                    <a:pt x="19" y="2"/>
                  </a:lnTo>
                  <a:close/>
                </a:path>
              </a:pathLst>
            </a:custGeom>
            <a:solidFill>
              <a:srgbClr val="0E8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48" name="Freeform 318">
              <a:extLst>
                <a:ext uri="{FF2B5EF4-FFF2-40B4-BE49-F238E27FC236}">
                  <a16:creationId xmlns:a16="http://schemas.microsoft.com/office/drawing/2014/main" id="{674D034F-A96A-8148-A108-2D6E436FD4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4063" y="5060272"/>
              <a:ext cx="433388" cy="263525"/>
            </a:xfrm>
            <a:custGeom>
              <a:avLst/>
              <a:gdLst>
                <a:gd name="T0" fmla="*/ 3 w 273"/>
                <a:gd name="T1" fmla="*/ 3 h 166"/>
                <a:gd name="T2" fmla="*/ 3 w 273"/>
                <a:gd name="T3" fmla="*/ 6 h 166"/>
                <a:gd name="T4" fmla="*/ 267 w 273"/>
                <a:gd name="T5" fmla="*/ 6 h 166"/>
                <a:gd name="T6" fmla="*/ 267 w 273"/>
                <a:gd name="T7" fmla="*/ 161 h 166"/>
                <a:gd name="T8" fmla="*/ 6 w 273"/>
                <a:gd name="T9" fmla="*/ 161 h 166"/>
                <a:gd name="T10" fmla="*/ 6 w 273"/>
                <a:gd name="T11" fmla="*/ 3 h 166"/>
                <a:gd name="T12" fmla="*/ 3 w 273"/>
                <a:gd name="T13" fmla="*/ 3 h 166"/>
                <a:gd name="T14" fmla="*/ 3 w 273"/>
                <a:gd name="T15" fmla="*/ 6 h 166"/>
                <a:gd name="T16" fmla="*/ 3 w 273"/>
                <a:gd name="T17" fmla="*/ 3 h 166"/>
                <a:gd name="T18" fmla="*/ 0 w 273"/>
                <a:gd name="T19" fmla="*/ 3 h 166"/>
                <a:gd name="T20" fmla="*/ 0 w 273"/>
                <a:gd name="T21" fmla="*/ 166 h 166"/>
                <a:gd name="T22" fmla="*/ 273 w 273"/>
                <a:gd name="T23" fmla="*/ 166 h 166"/>
                <a:gd name="T24" fmla="*/ 273 w 273"/>
                <a:gd name="T25" fmla="*/ 0 h 166"/>
                <a:gd name="T26" fmla="*/ 0 w 273"/>
                <a:gd name="T27" fmla="*/ 0 h 166"/>
                <a:gd name="T28" fmla="*/ 0 w 273"/>
                <a:gd name="T29" fmla="*/ 3 h 166"/>
                <a:gd name="T30" fmla="*/ 3 w 273"/>
                <a:gd name="T31" fmla="*/ 3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3" h="166">
                  <a:moveTo>
                    <a:pt x="3" y="3"/>
                  </a:moveTo>
                  <a:lnTo>
                    <a:pt x="3" y="6"/>
                  </a:lnTo>
                  <a:lnTo>
                    <a:pt x="267" y="6"/>
                  </a:lnTo>
                  <a:lnTo>
                    <a:pt x="267" y="161"/>
                  </a:lnTo>
                  <a:lnTo>
                    <a:pt x="6" y="161"/>
                  </a:lnTo>
                  <a:lnTo>
                    <a:pt x="6" y="3"/>
                  </a:lnTo>
                  <a:lnTo>
                    <a:pt x="3" y="3"/>
                  </a:lnTo>
                  <a:lnTo>
                    <a:pt x="3" y="6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166"/>
                  </a:lnTo>
                  <a:lnTo>
                    <a:pt x="273" y="166"/>
                  </a:lnTo>
                  <a:lnTo>
                    <a:pt x="27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 dirty="0"/>
            </a:p>
          </p:txBody>
        </p:sp>
        <p:sp>
          <p:nvSpPr>
            <p:cNvPr id="49" name="Rectangle 319">
              <a:extLst>
                <a:ext uri="{FF2B5EF4-FFF2-40B4-BE49-F238E27FC236}">
                  <a16:creationId xmlns:a16="http://schemas.microsoft.com/office/drawing/2014/main" id="{05DB1139-A1F3-21BA-BEA5-F4812BB091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2191" y="5137622"/>
              <a:ext cx="209638" cy="92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Shrug</a:t>
              </a:r>
              <a:endPara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0" name="Rectangle 320">
              <a:extLst>
                <a:ext uri="{FF2B5EF4-FFF2-40B4-BE49-F238E27FC236}">
                  <a16:creationId xmlns:a16="http://schemas.microsoft.com/office/drawing/2014/main" id="{241DD21F-3CA8-B842-3363-21B4D1AE6E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1638" y="6168724"/>
              <a:ext cx="419276" cy="92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Questioning</a:t>
              </a:r>
              <a:endPara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1" name="Rectangle 321">
              <a:extLst>
                <a:ext uri="{FF2B5EF4-FFF2-40B4-BE49-F238E27FC236}">
                  <a16:creationId xmlns:a16="http://schemas.microsoft.com/office/drawing/2014/main" id="{34B3EB68-524E-7FE7-9964-B57E040DDC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78563" y="6163584"/>
              <a:ext cx="218024" cy="92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Queer</a:t>
              </a:r>
              <a:endPara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2" name="Rectangle 322">
              <a:extLst>
                <a:ext uri="{FF2B5EF4-FFF2-40B4-BE49-F238E27FC236}">
                  <a16:creationId xmlns:a16="http://schemas.microsoft.com/office/drawing/2014/main" id="{D04016E2-25EC-F4DC-3DDE-D0DD9F5C9C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2738" y="5593217"/>
              <a:ext cx="614363" cy="3085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53" name="Freeform 323">
              <a:extLst>
                <a:ext uri="{FF2B5EF4-FFF2-40B4-BE49-F238E27FC236}">
                  <a16:creationId xmlns:a16="http://schemas.microsoft.com/office/drawing/2014/main" id="{D7AD788B-68A2-675F-552E-DEC9CE3A92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7975" y="5578174"/>
              <a:ext cx="623888" cy="320675"/>
            </a:xfrm>
            <a:custGeom>
              <a:avLst/>
              <a:gdLst>
                <a:gd name="T0" fmla="*/ 3 w 393"/>
                <a:gd name="T1" fmla="*/ 3 h 202"/>
                <a:gd name="T2" fmla="*/ 3 w 393"/>
                <a:gd name="T3" fmla="*/ 6 h 202"/>
                <a:gd name="T4" fmla="*/ 387 w 393"/>
                <a:gd name="T5" fmla="*/ 6 h 202"/>
                <a:gd name="T6" fmla="*/ 387 w 393"/>
                <a:gd name="T7" fmla="*/ 196 h 202"/>
                <a:gd name="T8" fmla="*/ 6 w 393"/>
                <a:gd name="T9" fmla="*/ 196 h 202"/>
                <a:gd name="T10" fmla="*/ 6 w 393"/>
                <a:gd name="T11" fmla="*/ 3 h 202"/>
                <a:gd name="T12" fmla="*/ 3 w 393"/>
                <a:gd name="T13" fmla="*/ 3 h 202"/>
                <a:gd name="T14" fmla="*/ 3 w 393"/>
                <a:gd name="T15" fmla="*/ 6 h 202"/>
                <a:gd name="T16" fmla="*/ 3 w 393"/>
                <a:gd name="T17" fmla="*/ 3 h 202"/>
                <a:gd name="T18" fmla="*/ 0 w 393"/>
                <a:gd name="T19" fmla="*/ 3 h 202"/>
                <a:gd name="T20" fmla="*/ 0 w 393"/>
                <a:gd name="T21" fmla="*/ 202 h 202"/>
                <a:gd name="T22" fmla="*/ 393 w 393"/>
                <a:gd name="T23" fmla="*/ 202 h 202"/>
                <a:gd name="T24" fmla="*/ 393 w 393"/>
                <a:gd name="T25" fmla="*/ 0 h 202"/>
                <a:gd name="T26" fmla="*/ 0 w 393"/>
                <a:gd name="T27" fmla="*/ 0 h 202"/>
                <a:gd name="T28" fmla="*/ 0 w 393"/>
                <a:gd name="T29" fmla="*/ 3 h 202"/>
                <a:gd name="T30" fmla="*/ 3 w 393"/>
                <a:gd name="T31" fmla="*/ 3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3" h="202">
                  <a:moveTo>
                    <a:pt x="3" y="3"/>
                  </a:moveTo>
                  <a:lnTo>
                    <a:pt x="3" y="6"/>
                  </a:lnTo>
                  <a:lnTo>
                    <a:pt x="387" y="6"/>
                  </a:lnTo>
                  <a:lnTo>
                    <a:pt x="387" y="196"/>
                  </a:lnTo>
                  <a:lnTo>
                    <a:pt x="6" y="196"/>
                  </a:lnTo>
                  <a:lnTo>
                    <a:pt x="6" y="3"/>
                  </a:lnTo>
                  <a:lnTo>
                    <a:pt x="3" y="3"/>
                  </a:lnTo>
                  <a:lnTo>
                    <a:pt x="3" y="6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202"/>
                  </a:lnTo>
                  <a:lnTo>
                    <a:pt x="393" y="202"/>
                  </a:lnTo>
                  <a:lnTo>
                    <a:pt x="39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54" name="Rectangle 324">
              <a:extLst>
                <a:ext uri="{FF2B5EF4-FFF2-40B4-BE49-F238E27FC236}">
                  <a16:creationId xmlns:a16="http://schemas.microsoft.com/office/drawing/2014/main" id="{91EB89AC-E3B5-A71D-DA63-4941B0A72F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4250" y="5610224"/>
              <a:ext cx="660400" cy="3127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55" name="Freeform 325">
              <a:extLst>
                <a:ext uri="{FF2B5EF4-FFF2-40B4-BE49-F238E27FC236}">
                  <a16:creationId xmlns:a16="http://schemas.microsoft.com/office/drawing/2014/main" id="{3F3E3DCB-D4DE-315D-3A93-5A675EEB1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9488" y="5579762"/>
              <a:ext cx="669925" cy="320675"/>
            </a:xfrm>
            <a:custGeom>
              <a:avLst/>
              <a:gdLst>
                <a:gd name="T0" fmla="*/ 3 w 422"/>
                <a:gd name="T1" fmla="*/ 3 h 202"/>
                <a:gd name="T2" fmla="*/ 3 w 422"/>
                <a:gd name="T3" fmla="*/ 6 h 202"/>
                <a:gd name="T4" fmla="*/ 416 w 422"/>
                <a:gd name="T5" fmla="*/ 6 h 202"/>
                <a:gd name="T6" fmla="*/ 416 w 422"/>
                <a:gd name="T7" fmla="*/ 197 h 202"/>
                <a:gd name="T8" fmla="*/ 6 w 422"/>
                <a:gd name="T9" fmla="*/ 197 h 202"/>
                <a:gd name="T10" fmla="*/ 6 w 422"/>
                <a:gd name="T11" fmla="*/ 3 h 202"/>
                <a:gd name="T12" fmla="*/ 3 w 422"/>
                <a:gd name="T13" fmla="*/ 3 h 202"/>
                <a:gd name="T14" fmla="*/ 3 w 422"/>
                <a:gd name="T15" fmla="*/ 6 h 202"/>
                <a:gd name="T16" fmla="*/ 3 w 422"/>
                <a:gd name="T17" fmla="*/ 3 h 202"/>
                <a:gd name="T18" fmla="*/ 0 w 422"/>
                <a:gd name="T19" fmla="*/ 3 h 202"/>
                <a:gd name="T20" fmla="*/ 0 w 422"/>
                <a:gd name="T21" fmla="*/ 202 h 202"/>
                <a:gd name="T22" fmla="*/ 422 w 422"/>
                <a:gd name="T23" fmla="*/ 202 h 202"/>
                <a:gd name="T24" fmla="*/ 422 w 422"/>
                <a:gd name="T25" fmla="*/ 0 h 202"/>
                <a:gd name="T26" fmla="*/ 0 w 422"/>
                <a:gd name="T27" fmla="*/ 0 h 202"/>
                <a:gd name="T28" fmla="*/ 0 w 422"/>
                <a:gd name="T29" fmla="*/ 3 h 202"/>
                <a:gd name="T30" fmla="*/ 3 w 422"/>
                <a:gd name="T31" fmla="*/ 3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2" h="202">
                  <a:moveTo>
                    <a:pt x="3" y="3"/>
                  </a:moveTo>
                  <a:lnTo>
                    <a:pt x="3" y="6"/>
                  </a:lnTo>
                  <a:lnTo>
                    <a:pt x="416" y="6"/>
                  </a:lnTo>
                  <a:lnTo>
                    <a:pt x="416" y="197"/>
                  </a:lnTo>
                  <a:lnTo>
                    <a:pt x="6" y="197"/>
                  </a:lnTo>
                  <a:lnTo>
                    <a:pt x="6" y="3"/>
                  </a:lnTo>
                  <a:lnTo>
                    <a:pt x="3" y="3"/>
                  </a:lnTo>
                  <a:lnTo>
                    <a:pt x="3" y="6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202"/>
                  </a:lnTo>
                  <a:lnTo>
                    <a:pt x="422" y="202"/>
                  </a:lnTo>
                  <a:lnTo>
                    <a:pt x="422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56" name="Rectangle 326">
              <a:extLst>
                <a:ext uri="{FF2B5EF4-FFF2-40B4-BE49-F238E27FC236}">
                  <a16:creationId xmlns:a16="http://schemas.microsoft.com/office/drawing/2014/main" id="{0FABC24F-D638-7D01-0802-0A9C2DF68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53150" y="5649612"/>
              <a:ext cx="462135" cy="92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I’m good with</a:t>
              </a:r>
              <a:endPara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7" name="Rectangle 328">
              <a:extLst>
                <a:ext uri="{FF2B5EF4-FFF2-40B4-BE49-F238E27FC236}">
                  <a16:creationId xmlns:a16="http://schemas.microsoft.com/office/drawing/2014/main" id="{4BFB93E6-BB8A-EA0A-69FC-1610D54998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50094" y="5652787"/>
              <a:ext cx="518971" cy="92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I’m still figuring</a:t>
              </a:r>
              <a:endParaRPr kumimoji="0" lang="en-US" altLang="en-US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8" name="Rectangle 329">
              <a:extLst>
                <a:ext uri="{FF2B5EF4-FFF2-40B4-BE49-F238E27FC236}">
                  <a16:creationId xmlns:a16="http://schemas.microsoft.com/office/drawing/2014/main" id="{673A1032-A19B-6FF6-D582-A8366BC3E5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32657" y="5751212"/>
              <a:ext cx="169574" cy="92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it out</a:t>
              </a:r>
              <a:endPara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9" name="Freeform 330">
              <a:extLst>
                <a:ext uri="{FF2B5EF4-FFF2-40B4-BE49-F238E27FC236}">
                  <a16:creationId xmlns:a16="http://schemas.microsoft.com/office/drawing/2014/main" id="{8E699853-0C95-BEAB-A019-BF2E89321F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7538" y="5325762"/>
              <a:ext cx="355600" cy="184150"/>
            </a:xfrm>
            <a:custGeom>
              <a:avLst/>
              <a:gdLst>
                <a:gd name="T0" fmla="*/ 218 w 224"/>
                <a:gd name="T1" fmla="*/ 0 h 116"/>
                <a:gd name="T2" fmla="*/ 218 w 224"/>
                <a:gd name="T3" fmla="*/ 64 h 116"/>
                <a:gd name="T4" fmla="*/ 0 w 224"/>
                <a:gd name="T5" fmla="*/ 64 h 116"/>
                <a:gd name="T6" fmla="*/ 0 w 224"/>
                <a:gd name="T7" fmla="*/ 116 h 116"/>
                <a:gd name="T8" fmla="*/ 6 w 224"/>
                <a:gd name="T9" fmla="*/ 116 h 116"/>
                <a:gd name="T10" fmla="*/ 6 w 224"/>
                <a:gd name="T11" fmla="*/ 70 h 116"/>
                <a:gd name="T12" fmla="*/ 224 w 224"/>
                <a:gd name="T13" fmla="*/ 70 h 116"/>
                <a:gd name="T14" fmla="*/ 224 w 224"/>
                <a:gd name="T15" fmla="*/ 0 h 116"/>
                <a:gd name="T16" fmla="*/ 218 w 224"/>
                <a:gd name="T17" fmla="*/ 0 h 116"/>
                <a:gd name="T18" fmla="*/ 218 w 224"/>
                <a:gd name="T1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4" h="116">
                  <a:moveTo>
                    <a:pt x="218" y="0"/>
                  </a:moveTo>
                  <a:lnTo>
                    <a:pt x="218" y="64"/>
                  </a:lnTo>
                  <a:lnTo>
                    <a:pt x="0" y="64"/>
                  </a:lnTo>
                  <a:lnTo>
                    <a:pt x="0" y="116"/>
                  </a:lnTo>
                  <a:lnTo>
                    <a:pt x="6" y="116"/>
                  </a:lnTo>
                  <a:lnTo>
                    <a:pt x="6" y="70"/>
                  </a:lnTo>
                  <a:lnTo>
                    <a:pt x="224" y="70"/>
                  </a:lnTo>
                  <a:lnTo>
                    <a:pt x="224" y="0"/>
                  </a:lnTo>
                  <a:lnTo>
                    <a:pt x="218" y="0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60" name="Freeform 331">
              <a:extLst>
                <a:ext uri="{FF2B5EF4-FFF2-40B4-BE49-F238E27FC236}">
                  <a16:creationId xmlns:a16="http://schemas.microsoft.com/office/drawing/2014/main" id="{58926730-9754-44B1-96B3-B9E6EC1454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5788" y="5509079"/>
              <a:ext cx="73025" cy="63500"/>
            </a:xfrm>
            <a:custGeom>
              <a:avLst/>
              <a:gdLst>
                <a:gd name="T0" fmla="*/ 0 w 46"/>
                <a:gd name="T1" fmla="*/ 0 h 40"/>
                <a:gd name="T2" fmla="*/ 23 w 46"/>
                <a:gd name="T3" fmla="*/ 40 h 40"/>
                <a:gd name="T4" fmla="*/ 46 w 46"/>
                <a:gd name="T5" fmla="*/ 0 h 40"/>
                <a:gd name="T6" fmla="*/ 0 w 46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40">
                  <a:moveTo>
                    <a:pt x="0" y="0"/>
                  </a:moveTo>
                  <a:lnTo>
                    <a:pt x="23" y="40"/>
                  </a:lnTo>
                  <a:lnTo>
                    <a:pt x="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61" name="Freeform 332">
              <a:extLst>
                <a:ext uri="{FF2B5EF4-FFF2-40B4-BE49-F238E27FC236}">
                  <a16:creationId xmlns:a16="http://schemas.microsoft.com/office/drawing/2014/main" id="{9FE494A2-6B54-48E0-58A9-E84BC395EE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2025" y="5325762"/>
              <a:ext cx="357188" cy="184150"/>
            </a:xfrm>
            <a:custGeom>
              <a:avLst/>
              <a:gdLst>
                <a:gd name="T0" fmla="*/ 0 w 225"/>
                <a:gd name="T1" fmla="*/ 0 h 116"/>
                <a:gd name="T2" fmla="*/ 0 w 225"/>
                <a:gd name="T3" fmla="*/ 70 h 116"/>
                <a:gd name="T4" fmla="*/ 219 w 225"/>
                <a:gd name="T5" fmla="*/ 70 h 116"/>
                <a:gd name="T6" fmla="*/ 219 w 225"/>
                <a:gd name="T7" fmla="*/ 116 h 116"/>
                <a:gd name="T8" fmla="*/ 225 w 225"/>
                <a:gd name="T9" fmla="*/ 116 h 116"/>
                <a:gd name="T10" fmla="*/ 225 w 225"/>
                <a:gd name="T11" fmla="*/ 64 h 116"/>
                <a:gd name="T12" fmla="*/ 5 w 225"/>
                <a:gd name="T13" fmla="*/ 64 h 116"/>
                <a:gd name="T14" fmla="*/ 5 w 225"/>
                <a:gd name="T15" fmla="*/ 0 h 116"/>
                <a:gd name="T16" fmla="*/ 0 w 225"/>
                <a:gd name="T17" fmla="*/ 0 h 116"/>
                <a:gd name="T18" fmla="*/ 0 w 225"/>
                <a:gd name="T1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5" h="116">
                  <a:moveTo>
                    <a:pt x="0" y="0"/>
                  </a:moveTo>
                  <a:lnTo>
                    <a:pt x="0" y="70"/>
                  </a:lnTo>
                  <a:lnTo>
                    <a:pt x="219" y="70"/>
                  </a:lnTo>
                  <a:lnTo>
                    <a:pt x="219" y="116"/>
                  </a:lnTo>
                  <a:lnTo>
                    <a:pt x="225" y="116"/>
                  </a:lnTo>
                  <a:lnTo>
                    <a:pt x="225" y="64"/>
                  </a:lnTo>
                  <a:lnTo>
                    <a:pt x="5" y="64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62" name="Freeform 333">
              <a:extLst>
                <a:ext uri="{FF2B5EF4-FFF2-40B4-BE49-F238E27FC236}">
                  <a16:creationId xmlns:a16="http://schemas.microsoft.com/office/drawing/2014/main" id="{46671851-DE3E-D958-77F9-9FBE9455FC0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7938" y="5509079"/>
              <a:ext cx="73025" cy="63500"/>
            </a:xfrm>
            <a:custGeom>
              <a:avLst/>
              <a:gdLst>
                <a:gd name="T0" fmla="*/ 0 w 46"/>
                <a:gd name="T1" fmla="*/ 0 h 40"/>
                <a:gd name="T2" fmla="*/ 23 w 46"/>
                <a:gd name="T3" fmla="*/ 40 h 40"/>
                <a:gd name="T4" fmla="*/ 46 w 46"/>
                <a:gd name="T5" fmla="*/ 0 h 40"/>
                <a:gd name="T6" fmla="*/ 0 w 46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40">
                  <a:moveTo>
                    <a:pt x="0" y="0"/>
                  </a:moveTo>
                  <a:lnTo>
                    <a:pt x="23" y="40"/>
                  </a:lnTo>
                  <a:lnTo>
                    <a:pt x="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63" name="Rectangle 334">
              <a:extLst>
                <a:ext uri="{FF2B5EF4-FFF2-40B4-BE49-F238E27FC236}">
                  <a16:creationId xmlns:a16="http://schemas.microsoft.com/office/drawing/2014/main" id="{784E6B19-C25A-38DE-822F-C078480484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5950" y="5898472"/>
              <a:ext cx="7938" cy="889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64" name="Freeform 335">
              <a:extLst>
                <a:ext uri="{FF2B5EF4-FFF2-40B4-BE49-F238E27FC236}">
                  <a16:creationId xmlns:a16="http://schemas.microsoft.com/office/drawing/2014/main" id="{492EA848-D3AA-493E-F411-61909137B30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5950" y="5929312"/>
              <a:ext cx="7938" cy="88900"/>
            </a:xfrm>
            <a:custGeom>
              <a:avLst/>
              <a:gdLst>
                <a:gd name="T0" fmla="*/ 0 w 5"/>
                <a:gd name="T1" fmla="*/ 0 h 56"/>
                <a:gd name="T2" fmla="*/ 0 w 5"/>
                <a:gd name="T3" fmla="*/ 56 h 56"/>
                <a:gd name="T4" fmla="*/ 5 w 5"/>
                <a:gd name="T5" fmla="*/ 56 h 56"/>
                <a:gd name="T6" fmla="*/ 5 w 5"/>
                <a:gd name="T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6">
                  <a:moveTo>
                    <a:pt x="0" y="0"/>
                  </a:moveTo>
                  <a:lnTo>
                    <a:pt x="0" y="56"/>
                  </a:lnTo>
                  <a:lnTo>
                    <a:pt x="5" y="56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65" name="Freeform 336">
              <a:extLst>
                <a:ext uri="{FF2B5EF4-FFF2-40B4-BE49-F238E27FC236}">
                  <a16:creationId xmlns:a16="http://schemas.microsoft.com/office/drawing/2014/main" id="{66F59BDF-5401-F764-2401-12300B9EDC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200" y="5981399"/>
              <a:ext cx="73025" cy="63500"/>
            </a:xfrm>
            <a:custGeom>
              <a:avLst/>
              <a:gdLst>
                <a:gd name="T0" fmla="*/ 0 w 46"/>
                <a:gd name="T1" fmla="*/ 0 h 40"/>
                <a:gd name="T2" fmla="*/ 23 w 46"/>
                <a:gd name="T3" fmla="*/ 40 h 40"/>
                <a:gd name="T4" fmla="*/ 46 w 46"/>
                <a:gd name="T5" fmla="*/ 0 h 40"/>
                <a:gd name="T6" fmla="*/ 0 w 46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40">
                  <a:moveTo>
                    <a:pt x="0" y="0"/>
                  </a:moveTo>
                  <a:lnTo>
                    <a:pt x="23" y="40"/>
                  </a:lnTo>
                  <a:lnTo>
                    <a:pt x="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66" name="Rectangle 337">
              <a:extLst>
                <a:ext uri="{FF2B5EF4-FFF2-40B4-BE49-F238E27FC236}">
                  <a16:creationId xmlns:a16="http://schemas.microsoft.com/office/drawing/2014/main" id="{C2AFA806-FA50-B7D2-58EC-8C08EF565D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89688" y="5902402"/>
              <a:ext cx="9525" cy="857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67" name="Freeform 338">
              <a:extLst>
                <a:ext uri="{FF2B5EF4-FFF2-40B4-BE49-F238E27FC236}">
                  <a16:creationId xmlns:a16="http://schemas.microsoft.com/office/drawing/2014/main" id="{C181A702-9C7A-3A39-423C-C77F35E603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9688" y="5907542"/>
              <a:ext cx="9525" cy="85725"/>
            </a:xfrm>
            <a:custGeom>
              <a:avLst/>
              <a:gdLst>
                <a:gd name="T0" fmla="*/ 0 w 6"/>
                <a:gd name="T1" fmla="*/ 0 h 54"/>
                <a:gd name="T2" fmla="*/ 0 w 6"/>
                <a:gd name="T3" fmla="*/ 54 h 54"/>
                <a:gd name="T4" fmla="*/ 6 w 6"/>
                <a:gd name="T5" fmla="*/ 54 h 54"/>
                <a:gd name="T6" fmla="*/ 6 w 6"/>
                <a:gd name="T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4">
                  <a:moveTo>
                    <a:pt x="0" y="0"/>
                  </a:moveTo>
                  <a:lnTo>
                    <a:pt x="0" y="54"/>
                  </a:lnTo>
                  <a:lnTo>
                    <a:pt x="6" y="54"/>
                  </a:lnTo>
                  <a:lnTo>
                    <a:pt x="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68" name="Freeform 339">
              <a:extLst>
                <a:ext uri="{FF2B5EF4-FFF2-40B4-BE49-F238E27FC236}">
                  <a16:creationId xmlns:a16="http://schemas.microsoft.com/office/drawing/2014/main" id="{1F0D0A61-B7CE-FF9E-1D21-B28EADC017E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7938" y="5977014"/>
              <a:ext cx="73025" cy="63500"/>
            </a:xfrm>
            <a:custGeom>
              <a:avLst/>
              <a:gdLst>
                <a:gd name="T0" fmla="*/ 0 w 46"/>
                <a:gd name="T1" fmla="*/ 1 h 40"/>
                <a:gd name="T2" fmla="*/ 23 w 46"/>
                <a:gd name="T3" fmla="*/ 40 h 40"/>
                <a:gd name="T4" fmla="*/ 46 w 46"/>
                <a:gd name="T5" fmla="*/ 0 h 40"/>
                <a:gd name="T6" fmla="*/ 0 w 46"/>
                <a:gd name="T7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40">
                  <a:moveTo>
                    <a:pt x="0" y="1"/>
                  </a:moveTo>
                  <a:lnTo>
                    <a:pt x="23" y="40"/>
                  </a:lnTo>
                  <a:lnTo>
                    <a:pt x="46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 dirty="0"/>
            </a:p>
          </p:txBody>
        </p:sp>
        <p:sp>
          <p:nvSpPr>
            <p:cNvPr id="69" name="Freeform 340">
              <a:extLst>
                <a:ext uri="{FF2B5EF4-FFF2-40B4-BE49-F238E27FC236}">
                  <a16:creationId xmlns:a16="http://schemas.microsoft.com/office/drawing/2014/main" id="{FDD0E72B-9D29-D987-E337-4B5D649729D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5589587"/>
              <a:ext cx="561975" cy="344488"/>
            </a:xfrm>
            <a:custGeom>
              <a:avLst/>
              <a:gdLst>
                <a:gd name="T0" fmla="*/ 3 w 354"/>
                <a:gd name="T1" fmla="*/ 3 h 217"/>
                <a:gd name="T2" fmla="*/ 3 w 354"/>
                <a:gd name="T3" fmla="*/ 6 h 217"/>
                <a:gd name="T4" fmla="*/ 348 w 354"/>
                <a:gd name="T5" fmla="*/ 6 h 217"/>
                <a:gd name="T6" fmla="*/ 348 w 354"/>
                <a:gd name="T7" fmla="*/ 211 h 217"/>
                <a:gd name="T8" fmla="*/ 6 w 354"/>
                <a:gd name="T9" fmla="*/ 211 h 217"/>
                <a:gd name="T10" fmla="*/ 6 w 354"/>
                <a:gd name="T11" fmla="*/ 3 h 217"/>
                <a:gd name="T12" fmla="*/ 3 w 354"/>
                <a:gd name="T13" fmla="*/ 3 h 217"/>
                <a:gd name="T14" fmla="*/ 3 w 354"/>
                <a:gd name="T15" fmla="*/ 6 h 217"/>
                <a:gd name="T16" fmla="*/ 3 w 354"/>
                <a:gd name="T17" fmla="*/ 3 h 217"/>
                <a:gd name="T18" fmla="*/ 0 w 354"/>
                <a:gd name="T19" fmla="*/ 3 h 217"/>
                <a:gd name="T20" fmla="*/ 0 w 354"/>
                <a:gd name="T21" fmla="*/ 217 h 217"/>
                <a:gd name="T22" fmla="*/ 354 w 354"/>
                <a:gd name="T23" fmla="*/ 217 h 217"/>
                <a:gd name="T24" fmla="*/ 354 w 354"/>
                <a:gd name="T25" fmla="*/ 0 h 217"/>
                <a:gd name="T26" fmla="*/ 0 w 354"/>
                <a:gd name="T27" fmla="*/ 0 h 217"/>
                <a:gd name="T28" fmla="*/ 0 w 354"/>
                <a:gd name="T29" fmla="*/ 3 h 217"/>
                <a:gd name="T30" fmla="*/ 3 w 354"/>
                <a:gd name="T31" fmla="*/ 3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4" h="217">
                  <a:moveTo>
                    <a:pt x="3" y="3"/>
                  </a:moveTo>
                  <a:lnTo>
                    <a:pt x="3" y="6"/>
                  </a:lnTo>
                  <a:lnTo>
                    <a:pt x="348" y="6"/>
                  </a:lnTo>
                  <a:lnTo>
                    <a:pt x="348" y="211"/>
                  </a:lnTo>
                  <a:lnTo>
                    <a:pt x="6" y="211"/>
                  </a:lnTo>
                  <a:lnTo>
                    <a:pt x="6" y="3"/>
                  </a:lnTo>
                  <a:lnTo>
                    <a:pt x="3" y="3"/>
                  </a:lnTo>
                  <a:lnTo>
                    <a:pt x="3" y="6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217"/>
                  </a:lnTo>
                  <a:lnTo>
                    <a:pt x="354" y="217"/>
                  </a:lnTo>
                  <a:lnTo>
                    <a:pt x="354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70" name="Freeform 341">
              <a:extLst>
                <a:ext uri="{FF2B5EF4-FFF2-40B4-BE49-F238E27FC236}">
                  <a16:creationId xmlns:a16="http://schemas.microsoft.com/office/drawing/2014/main" id="{5B978A67-E887-C858-6481-26EE5527C1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4013" y="5338762"/>
              <a:ext cx="568325" cy="185738"/>
            </a:xfrm>
            <a:custGeom>
              <a:avLst/>
              <a:gdLst>
                <a:gd name="T0" fmla="*/ 353 w 358"/>
                <a:gd name="T1" fmla="*/ 0 h 117"/>
                <a:gd name="T2" fmla="*/ 353 w 358"/>
                <a:gd name="T3" fmla="*/ 66 h 117"/>
                <a:gd name="T4" fmla="*/ 0 w 358"/>
                <a:gd name="T5" fmla="*/ 66 h 117"/>
                <a:gd name="T6" fmla="*/ 0 w 358"/>
                <a:gd name="T7" fmla="*/ 117 h 117"/>
                <a:gd name="T8" fmla="*/ 6 w 358"/>
                <a:gd name="T9" fmla="*/ 117 h 117"/>
                <a:gd name="T10" fmla="*/ 6 w 358"/>
                <a:gd name="T11" fmla="*/ 72 h 117"/>
                <a:gd name="T12" fmla="*/ 358 w 358"/>
                <a:gd name="T13" fmla="*/ 72 h 117"/>
                <a:gd name="T14" fmla="*/ 358 w 358"/>
                <a:gd name="T15" fmla="*/ 0 h 117"/>
                <a:gd name="T16" fmla="*/ 353 w 358"/>
                <a:gd name="T17" fmla="*/ 0 h 117"/>
                <a:gd name="T18" fmla="*/ 353 w 358"/>
                <a:gd name="T1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8" h="117">
                  <a:moveTo>
                    <a:pt x="353" y="0"/>
                  </a:moveTo>
                  <a:lnTo>
                    <a:pt x="353" y="66"/>
                  </a:lnTo>
                  <a:lnTo>
                    <a:pt x="0" y="66"/>
                  </a:lnTo>
                  <a:lnTo>
                    <a:pt x="0" y="117"/>
                  </a:lnTo>
                  <a:lnTo>
                    <a:pt x="6" y="117"/>
                  </a:lnTo>
                  <a:lnTo>
                    <a:pt x="6" y="72"/>
                  </a:lnTo>
                  <a:lnTo>
                    <a:pt x="358" y="72"/>
                  </a:lnTo>
                  <a:lnTo>
                    <a:pt x="358" y="0"/>
                  </a:lnTo>
                  <a:lnTo>
                    <a:pt x="353" y="0"/>
                  </a:lnTo>
                  <a:lnTo>
                    <a:pt x="35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71" name="Freeform 342">
              <a:extLst>
                <a:ext uri="{FF2B5EF4-FFF2-40B4-BE49-F238E27FC236}">
                  <a16:creationId xmlns:a16="http://schemas.microsoft.com/office/drawing/2014/main" id="{70D0B678-5621-FF5D-B4AC-E1D29F54CC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2263" y="5514974"/>
              <a:ext cx="73025" cy="61913"/>
            </a:xfrm>
            <a:custGeom>
              <a:avLst/>
              <a:gdLst>
                <a:gd name="T0" fmla="*/ 0 w 46"/>
                <a:gd name="T1" fmla="*/ 0 h 39"/>
                <a:gd name="T2" fmla="*/ 23 w 46"/>
                <a:gd name="T3" fmla="*/ 39 h 39"/>
                <a:gd name="T4" fmla="*/ 46 w 46"/>
                <a:gd name="T5" fmla="*/ 0 h 39"/>
                <a:gd name="T6" fmla="*/ 0 w 46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39">
                  <a:moveTo>
                    <a:pt x="0" y="0"/>
                  </a:moveTo>
                  <a:lnTo>
                    <a:pt x="23" y="39"/>
                  </a:lnTo>
                  <a:lnTo>
                    <a:pt x="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72" name="Freeform 343">
              <a:extLst>
                <a:ext uri="{FF2B5EF4-FFF2-40B4-BE49-F238E27FC236}">
                  <a16:creationId xmlns:a16="http://schemas.microsoft.com/office/drawing/2014/main" id="{16962BFE-7271-E417-1944-9B5E083844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4400" y="5338762"/>
              <a:ext cx="320675" cy="185738"/>
            </a:xfrm>
            <a:custGeom>
              <a:avLst/>
              <a:gdLst>
                <a:gd name="T0" fmla="*/ 0 w 202"/>
                <a:gd name="T1" fmla="*/ 0 h 117"/>
                <a:gd name="T2" fmla="*/ 0 w 202"/>
                <a:gd name="T3" fmla="*/ 72 h 117"/>
                <a:gd name="T4" fmla="*/ 196 w 202"/>
                <a:gd name="T5" fmla="*/ 72 h 117"/>
                <a:gd name="T6" fmla="*/ 196 w 202"/>
                <a:gd name="T7" fmla="*/ 117 h 117"/>
                <a:gd name="T8" fmla="*/ 202 w 202"/>
                <a:gd name="T9" fmla="*/ 117 h 117"/>
                <a:gd name="T10" fmla="*/ 202 w 202"/>
                <a:gd name="T11" fmla="*/ 66 h 117"/>
                <a:gd name="T12" fmla="*/ 5 w 202"/>
                <a:gd name="T13" fmla="*/ 66 h 117"/>
                <a:gd name="T14" fmla="*/ 5 w 202"/>
                <a:gd name="T15" fmla="*/ 0 h 117"/>
                <a:gd name="T16" fmla="*/ 0 w 202"/>
                <a:gd name="T17" fmla="*/ 0 h 117"/>
                <a:gd name="T18" fmla="*/ 0 w 202"/>
                <a:gd name="T1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2" h="117">
                  <a:moveTo>
                    <a:pt x="0" y="0"/>
                  </a:moveTo>
                  <a:lnTo>
                    <a:pt x="0" y="72"/>
                  </a:lnTo>
                  <a:lnTo>
                    <a:pt x="196" y="72"/>
                  </a:lnTo>
                  <a:lnTo>
                    <a:pt x="196" y="117"/>
                  </a:lnTo>
                  <a:lnTo>
                    <a:pt x="202" y="117"/>
                  </a:lnTo>
                  <a:lnTo>
                    <a:pt x="202" y="66"/>
                  </a:lnTo>
                  <a:lnTo>
                    <a:pt x="5" y="66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73" name="Freeform 344">
              <a:extLst>
                <a:ext uri="{FF2B5EF4-FFF2-40B4-BE49-F238E27FC236}">
                  <a16:creationId xmlns:a16="http://schemas.microsoft.com/office/drawing/2014/main" id="{32FB33BD-E5AB-95D7-4679-AF31C765AB6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3800" y="5514974"/>
              <a:ext cx="73025" cy="61913"/>
            </a:xfrm>
            <a:custGeom>
              <a:avLst/>
              <a:gdLst>
                <a:gd name="T0" fmla="*/ 0 w 46"/>
                <a:gd name="T1" fmla="*/ 0 h 39"/>
                <a:gd name="T2" fmla="*/ 23 w 46"/>
                <a:gd name="T3" fmla="*/ 39 h 39"/>
                <a:gd name="T4" fmla="*/ 46 w 46"/>
                <a:gd name="T5" fmla="*/ 0 h 39"/>
                <a:gd name="T6" fmla="*/ 0 w 46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39">
                  <a:moveTo>
                    <a:pt x="0" y="0"/>
                  </a:moveTo>
                  <a:lnTo>
                    <a:pt x="23" y="39"/>
                  </a:lnTo>
                  <a:lnTo>
                    <a:pt x="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74" name="Freeform 345">
              <a:extLst>
                <a:ext uri="{FF2B5EF4-FFF2-40B4-BE49-F238E27FC236}">
                  <a16:creationId xmlns:a16="http://schemas.microsoft.com/office/drawing/2014/main" id="{D49736AC-BB1D-3451-C663-D5369907E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0263" y="5583237"/>
              <a:ext cx="800100" cy="342900"/>
            </a:xfrm>
            <a:custGeom>
              <a:avLst/>
              <a:gdLst>
                <a:gd name="T0" fmla="*/ 2 w 504"/>
                <a:gd name="T1" fmla="*/ 3 h 216"/>
                <a:gd name="T2" fmla="*/ 2 w 504"/>
                <a:gd name="T3" fmla="*/ 6 h 216"/>
                <a:gd name="T4" fmla="*/ 498 w 504"/>
                <a:gd name="T5" fmla="*/ 6 h 216"/>
                <a:gd name="T6" fmla="*/ 498 w 504"/>
                <a:gd name="T7" fmla="*/ 211 h 216"/>
                <a:gd name="T8" fmla="*/ 5 w 504"/>
                <a:gd name="T9" fmla="*/ 211 h 216"/>
                <a:gd name="T10" fmla="*/ 5 w 504"/>
                <a:gd name="T11" fmla="*/ 3 h 216"/>
                <a:gd name="T12" fmla="*/ 2 w 504"/>
                <a:gd name="T13" fmla="*/ 3 h 216"/>
                <a:gd name="T14" fmla="*/ 2 w 504"/>
                <a:gd name="T15" fmla="*/ 6 h 216"/>
                <a:gd name="T16" fmla="*/ 2 w 504"/>
                <a:gd name="T17" fmla="*/ 3 h 216"/>
                <a:gd name="T18" fmla="*/ 0 w 504"/>
                <a:gd name="T19" fmla="*/ 3 h 216"/>
                <a:gd name="T20" fmla="*/ 0 w 504"/>
                <a:gd name="T21" fmla="*/ 216 h 216"/>
                <a:gd name="T22" fmla="*/ 504 w 504"/>
                <a:gd name="T23" fmla="*/ 216 h 216"/>
                <a:gd name="T24" fmla="*/ 504 w 504"/>
                <a:gd name="T25" fmla="*/ 0 h 216"/>
                <a:gd name="T26" fmla="*/ 0 w 504"/>
                <a:gd name="T27" fmla="*/ 0 h 216"/>
                <a:gd name="T28" fmla="*/ 0 w 504"/>
                <a:gd name="T29" fmla="*/ 3 h 216"/>
                <a:gd name="T30" fmla="*/ 2 w 504"/>
                <a:gd name="T31" fmla="*/ 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04" h="216">
                  <a:moveTo>
                    <a:pt x="2" y="3"/>
                  </a:moveTo>
                  <a:lnTo>
                    <a:pt x="2" y="6"/>
                  </a:lnTo>
                  <a:lnTo>
                    <a:pt x="498" y="6"/>
                  </a:lnTo>
                  <a:lnTo>
                    <a:pt x="498" y="211"/>
                  </a:lnTo>
                  <a:lnTo>
                    <a:pt x="5" y="211"/>
                  </a:lnTo>
                  <a:lnTo>
                    <a:pt x="5" y="3"/>
                  </a:lnTo>
                  <a:lnTo>
                    <a:pt x="2" y="3"/>
                  </a:lnTo>
                  <a:lnTo>
                    <a:pt x="2" y="6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216"/>
                  </a:lnTo>
                  <a:lnTo>
                    <a:pt x="504" y="216"/>
                  </a:lnTo>
                  <a:lnTo>
                    <a:pt x="504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75" name="Rectangle 346">
              <a:extLst>
                <a:ext uri="{FF2B5EF4-FFF2-40B4-BE49-F238E27FC236}">
                  <a16:creationId xmlns:a16="http://schemas.microsoft.com/office/drawing/2014/main" id="{AA17385C-B394-83DF-CE46-3F4E9E2F4F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4013" y="5924549"/>
              <a:ext cx="9525" cy="889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76" name="Freeform 347">
              <a:extLst>
                <a:ext uri="{FF2B5EF4-FFF2-40B4-BE49-F238E27FC236}">
                  <a16:creationId xmlns:a16="http://schemas.microsoft.com/office/drawing/2014/main" id="{83A50431-66C4-D21A-D744-C57EAE9444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4013" y="5924549"/>
              <a:ext cx="9525" cy="88900"/>
            </a:xfrm>
            <a:custGeom>
              <a:avLst/>
              <a:gdLst>
                <a:gd name="T0" fmla="*/ 0 w 6"/>
                <a:gd name="T1" fmla="*/ 0 h 56"/>
                <a:gd name="T2" fmla="*/ 0 w 6"/>
                <a:gd name="T3" fmla="*/ 56 h 56"/>
                <a:gd name="T4" fmla="*/ 6 w 6"/>
                <a:gd name="T5" fmla="*/ 56 h 56"/>
                <a:gd name="T6" fmla="*/ 6 w 6"/>
                <a:gd name="T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6">
                  <a:moveTo>
                    <a:pt x="0" y="0"/>
                  </a:moveTo>
                  <a:lnTo>
                    <a:pt x="0" y="56"/>
                  </a:lnTo>
                  <a:lnTo>
                    <a:pt x="6" y="56"/>
                  </a:lnTo>
                  <a:lnTo>
                    <a:pt x="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77" name="Freeform 348">
              <a:extLst>
                <a:ext uri="{FF2B5EF4-FFF2-40B4-BE49-F238E27FC236}">
                  <a16:creationId xmlns:a16="http://schemas.microsoft.com/office/drawing/2014/main" id="{7D46B32C-2A65-17FC-E26D-B402131640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2263" y="6002337"/>
              <a:ext cx="73025" cy="63500"/>
            </a:xfrm>
            <a:custGeom>
              <a:avLst/>
              <a:gdLst>
                <a:gd name="T0" fmla="*/ 0 w 46"/>
                <a:gd name="T1" fmla="*/ 0 h 40"/>
                <a:gd name="T2" fmla="*/ 23 w 46"/>
                <a:gd name="T3" fmla="*/ 40 h 40"/>
                <a:gd name="T4" fmla="*/ 46 w 46"/>
                <a:gd name="T5" fmla="*/ 0 h 40"/>
                <a:gd name="T6" fmla="*/ 0 w 46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40">
                  <a:moveTo>
                    <a:pt x="0" y="0"/>
                  </a:moveTo>
                  <a:lnTo>
                    <a:pt x="23" y="40"/>
                  </a:lnTo>
                  <a:lnTo>
                    <a:pt x="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78" name="Freeform 349">
              <a:extLst>
                <a:ext uri="{FF2B5EF4-FFF2-40B4-BE49-F238E27FC236}">
                  <a16:creationId xmlns:a16="http://schemas.microsoft.com/office/drawing/2014/main" id="{7597CB71-C4C2-71F9-0FCA-11816C18C0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2775" y="6234112"/>
              <a:ext cx="141288" cy="9525"/>
            </a:xfrm>
            <a:custGeom>
              <a:avLst/>
              <a:gdLst>
                <a:gd name="T0" fmla="*/ 0 w 89"/>
                <a:gd name="T1" fmla="*/ 6 h 6"/>
                <a:gd name="T2" fmla="*/ 88 w 89"/>
                <a:gd name="T3" fmla="*/ 6 h 6"/>
                <a:gd name="T4" fmla="*/ 89 w 89"/>
                <a:gd name="T5" fmla="*/ 6 h 6"/>
                <a:gd name="T6" fmla="*/ 88 w 89"/>
                <a:gd name="T7" fmla="*/ 0 h 6"/>
                <a:gd name="T8" fmla="*/ 88 w 89"/>
                <a:gd name="T9" fmla="*/ 0 h 6"/>
                <a:gd name="T10" fmla="*/ 88 w 89"/>
                <a:gd name="T11" fmla="*/ 0 h 6"/>
                <a:gd name="T12" fmla="*/ 0 w 89"/>
                <a:gd name="T13" fmla="*/ 0 h 6"/>
                <a:gd name="T14" fmla="*/ 0 w 89"/>
                <a:gd name="T15" fmla="*/ 6 h 6"/>
                <a:gd name="T16" fmla="*/ 0 w 89"/>
                <a:gd name="T1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" h="6">
                  <a:moveTo>
                    <a:pt x="0" y="6"/>
                  </a:moveTo>
                  <a:lnTo>
                    <a:pt x="88" y="6"/>
                  </a:lnTo>
                  <a:lnTo>
                    <a:pt x="89" y="6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79" name="Freeform 350">
              <a:extLst>
                <a:ext uri="{FF2B5EF4-FFF2-40B4-BE49-F238E27FC236}">
                  <a16:creationId xmlns:a16="http://schemas.microsoft.com/office/drawing/2014/main" id="{1526D4A9-EA59-B4F3-BC0A-B4AC565278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2950" y="6202362"/>
              <a:ext cx="61913" cy="73025"/>
            </a:xfrm>
            <a:custGeom>
              <a:avLst/>
              <a:gdLst>
                <a:gd name="T0" fmla="*/ 0 w 39"/>
                <a:gd name="T1" fmla="*/ 46 h 46"/>
                <a:gd name="T2" fmla="*/ 39 w 39"/>
                <a:gd name="T3" fmla="*/ 23 h 46"/>
                <a:gd name="T4" fmla="*/ 0 w 39"/>
                <a:gd name="T5" fmla="*/ 0 h 46"/>
                <a:gd name="T6" fmla="*/ 0 w 39"/>
                <a:gd name="T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46">
                  <a:moveTo>
                    <a:pt x="0" y="46"/>
                  </a:moveTo>
                  <a:lnTo>
                    <a:pt x="39" y="23"/>
                  </a:lnTo>
                  <a:lnTo>
                    <a:pt x="0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80" name="Rectangle 351">
              <a:extLst>
                <a:ext uri="{FF2B5EF4-FFF2-40B4-BE49-F238E27FC236}">
                  <a16:creationId xmlns:a16="http://schemas.microsoft.com/office/drawing/2014/main" id="{58ADEEF9-C447-8B10-D628-33D1652E8D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5550" y="5918199"/>
              <a:ext cx="9525" cy="889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81" name="Freeform 352">
              <a:extLst>
                <a:ext uri="{FF2B5EF4-FFF2-40B4-BE49-F238E27FC236}">
                  <a16:creationId xmlns:a16="http://schemas.microsoft.com/office/drawing/2014/main" id="{5B2BBA40-F3F0-3BEE-7793-FFA805C68C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5550" y="5918199"/>
              <a:ext cx="9525" cy="88900"/>
            </a:xfrm>
            <a:custGeom>
              <a:avLst/>
              <a:gdLst>
                <a:gd name="T0" fmla="*/ 0 w 6"/>
                <a:gd name="T1" fmla="*/ 0 h 56"/>
                <a:gd name="T2" fmla="*/ 0 w 6"/>
                <a:gd name="T3" fmla="*/ 56 h 56"/>
                <a:gd name="T4" fmla="*/ 6 w 6"/>
                <a:gd name="T5" fmla="*/ 56 h 56"/>
                <a:gd name="T6" fmla="*/ 6 w 6"/>
                <a:gd name="T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6">
                  <a:moveTo>
                    <a:pt x="0" y="0"/>
                  </a:moveTo>
                  <a:lnTo>
                    <a:pt x="0" y="56"/>
                  </a:lnTo>
                  <a:lnTo>
                    <a:pt x="6" y="56"/>
                  </a:lnTo>
                  <a:lnTo>
                    <a:pt x="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82" name="Freeform 353">
              <a:extLst>
                <a:ext uri="{FF2B5EF4-FFF2-40B4-BE49-F238E27FC236}">
                  <a16:creationId xmlns:a16="http://schemas.microsoft.com/office/drawing/2014/main" id="{1C58BE66-6007-A156-CAF1-091F1CDD33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3800" y="5995987"/>
              <a:ext cx="73025" cy="63500"/>
            </a:xfrm>
            <a:custGeom>
              <a:avLst/>
              <a:gdLst>
                <a:gd name="T0" fmla="*/ 0 w 46"/>
                <a:gd name="T1" fmla="*/ 0 h 40"/>
                <a:gd name="T2" fmla="*/ 23 w 46"/>
                <a:gd name="T3" fmla="*/ 40 h 40"/>
                <a:gd name="T4" fmla="*/ 46 w 46"/>
                <a:gd name="T5" fmla="*/ 0 h 40"/>
                <a:gd name="T6" fmla="*/ 0 w 46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40">
                  <a:moveTo>
                    <a:pt x="0" y="0"/>
                  </a:moveTo>
                  <a:lnTo>
                    <a:pt x="23" y="40"/>
                  </a:lnTo>
                  <a:lnTo>
                    <a:pt x="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83" name="Freeform 354">
              <a:extLst>
                <a:ext uri="{FF2B5EF4-FFF2-40B4-BE49-F238E27FC236}">
                  <a16:creationId xmlns:a16="http://schemas.microsoft.com/office/drawing/2014/main" id="{89EB3795-46FF-D681-CDA8-16B67758FC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4400" y="5338762"/>
              <a:ext cx="1357313" cy="185738"/>
            </a:xfrm>
            <a:custGeom>
              <a:avLst/>
              <a:gdLst>
                <a:gd name="T0" fmla="*/ 0 w 855"/>
                <a:gd name="T1" fmla="*/ 0 h 117"/>
                <a:gd name="T2" fmla="*/ 0 w 855"/>
                <a:gd name="T3" fmla="*/ 72 h 117"/>
                <a:gd name="T4" fmla="*/ 850 w 855"/>
                <a:gd name="T5" fmla="*/ 72 h 117"/>
                <a:gd name="T6" fmla="*/ 850 w 855"/>
                <a:gd name="T7" fmla="*/ 117 h 117"/>
                <a:gd name="T8" fmla="*/ 855 w 855"/>
                <a:gd name="T9" fmla="*/ 117 h 117"/>
                <a:gd name="T10" fmla="*/ 855 w 855"/>
                <a:gd name="T11" fmla="*/ 66 h 117"/>
                <a:gd name="T12" fmla="*/ 5 w 855"/>
                <a:gd name="T13" fmla="*/ 66 h 117"/>
                <a:gd name="T14" fmla="*/ 5 w 855"/>
                <a:gd name="T15" fmla="*/ 0 h 117"/>
                <a:gd name="T16" fmla="*/ 0 w 855"/>
                <a:gd name="T17" fmla="*/ 0 h 117"/>
                <a:gd name="T18" fmla="*/ 0 w 855"/>
                <a:gd name="T1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5" h="117">
                  <a:moveTo>
                    <a:pt x="0" y="0"/>
                  </a:moveTo>
                  <a:lnTo>
                    <a:pt x="0" y="72"/>
                  </a:lnTo>
                  <a:lnTo>
                    <a:pt x="850" y="72"/>
                  </a:lnTo>
                  <a:lnTo>
                    <a:pt x="850" y="117"/>
                  </a:lnTo>
                  <a:lnTo>
                    <a:pt x="855" y="117"/>
                  </a:lnTo>
                  <a:lnTo>
                    <a:pt x="855" y="66"/>
                  </a:lnTo>
                  <a:lnTo>
                    <a:pt x="5" y="66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84" name="Freeform 355">
              <a:extLst>
                <a:ext uri="{FF2B5EF4-FFF2-40B4-BE49-F238E27FC236}">
                  <a16:creationId xmlns:a16="http://schemas.microsoft.com/office/drawing/2014/main" id="{7B1CFAEB-10F7-4DAD-A96B-3A4839BABE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2025" y="5514974"/>
              <a:ext cx="73025" cy="61913"/>
            </a:xfrm>
            <a:custGeom>
              <a:avLst/>
              <a:gdLst>
                <a:gd name="T0" fmla="*/ 0 w 46"/>
                <a:gd name="T1" fmla="*/ 0 h 39"/>
                <a:gd name="T2" fmla="*/ 23 w 46"/>
                <a:gd name="T3" fmla="*/ 39 h 39"/>
                <a:gd name="T4" fmla="*/ 46 w 46"/>
                <a:gd name="T5" fmla="*/ 0 h 39"/>
                <a:gd name="T6" fmla="*/ 0 w 46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39">
                  <a:moveTo>
                    <a:pt x="0" y="0"/>
                  </a:moveTo>
                  <a:lnTo>
                    <a:pt x="23" y="39"/>
                  </a:lnTo>
                  <a:lnTo>
                    <a:pt x="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85" name="Freeform 356">
              <a:extLst>
                <a:ext uri="{FF2B5EF4-FFF2-40B4-BE49-F238E27FC236}">
                  <a16:creationId xmlns:a16="http://schemas.microsoft.com/office/drawing/2014/main" id="{138D3CF9-BDD0-8531-E473-7AA74829383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4025" y="5580062"/>
              <a:ext cx="1014413" cy="344488"/>
            </a:xfrm>
            <a:custGeom>
              <a:avLst/>
              <a:gdLst>
                <a:gd name="T0" fmla="*/ 3 w 639"/>
                <a:gd name="T1" fmla="*/ 3 h 217"/>
                <a:gd name="T2" fmla="*/ 3 w 639"/>
                <a:gd name="T3" fmla="*/ 6 h 217"/>
                <a:gd name="T4" fmla="*/ 634 w 639"/>
                <a:gd name="T5" fmla="*/ 6 h 217"/>
                <a:gd name="T6" fmla="*/ 634 w 639"/>
                <a:gd name="T7" fmla="*/ 211 h 217"/>
                <a:gd name="T8" fmla="*/ 6 w 639"/>
                <a:gd name="T9" fmla="*/ 211 h 217"/>
                <a:gd name="T10" fmla="*/ 6 w 639"/>
                <a:gd name="T11" fmla="*/ 3 h 217"/>
                <a:gd name="T12" fmla="*/ 3 w 639"/>
                <a:gd name="T13" fmla="*/ 3 h 217"/>
                <a:gd name="T14" fmla="*/ 3 w 639"/>
                <a:gd name="T15" fmla="*/ 6 h 217"/>
                <a:gd name="T16" fmla="*/ 3 w 639"/>
                <a:gd name="T17" fmla="*/ 3 h 217"/>
                <a:gd name="T18" fmla="*/ 0 w 639"/>
                <a:gd name="T19" fmla="*/ 3 h 217"/>
                <a:gd name="T20" fmla="*/ 0 w 639"/>
                <a:gd name="T21" fmla="*/ 217 h 217"/>
                <a:gd name="T22" fmla="*/ 639 w 639"/>
                <a:gd name="T23" fmla="*/ 217 h 217"/>
                <a:gd name="T24" fmla="*/ 639 w 639"/>
                <a:gd name="T25" fmla="*/ 0 h 217"/>
                <a:gd name="T26" fmla="*/ 0 w 639"/>
                <a:gd name="T27" fmla="*/ 0 h 217"/>
                <a:gd name="T28" fmla="*/ 0 w 639"/>
                <a:gd name="T29" fmla="*/ 3 h 217"/>
                <a:gd name="T30" fmla="*/ 3 w 639"/>
                <a:gd name="T31" fmla="*/ 3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39" h="217">
                  <a:moveTo>
                    <a:pt x="3" y="3"/>
                  </a:moveTo>
                  <a:lnTo>
                    <a:pt x="3" y="6"/>
                  </a:lnTo>
                  <a:lnTo>
                    <a:pt x="634" y="6"/>
                  </a:lnTo>
                  <a:lnTo>
                    <a:pt x="634" y="211"/>
                  </a:lnTo>
                  <a:lnTo>
                    <a:pt x="6" y="211"/>
                  </a:lnTo>
                  <a:lnTo>
                    <a:pt x="6" y="3"/>
                  </a:lnTo>
                  <a:lnTo>
                    <a:pt x="3" y="3"/>
                  </a:lnTo>
                  <a:lnTo>
                    <a:pt x="3" y="6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217"/>
                  </a:lnTo>
                  <a:lnTo>
                    <a:pt x="639" y="217"/>
                  </a:lnTo>
                  <a:lnTo>
                    <a:pt x="639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86" name="Rectangle 357">
              <a:extLst>
                <a:ext uri="{FF2B5EF4-FFF2-40B4-BE49-F238E27FC236}">
                  <a16:creationId xmlns:a16="http://schemas.microsoft.com/office/drawing/2014/main" id="{87E7B905-574B-56ED-CFE7-166A17D8A2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2225" y="4881562"/>
              <a:ext cx="7938" cy="1206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87" name="Freeform 358">
              <a:extLst>
                <a:ext uri="{FF2B5EF4-FFF2-40B4-BE49-F238E27FC236}">
                  <a16:creationId xmlns:a16="http://schemas.microsoft.com/office/drawing/2014/main" id="{1ABCB40C-4748-29F7-858D-211F56A121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4881562"/>
              <a:ext cx="7938" cy="120650"/>
            </a:xfrm>
            <a:custGeom>
              <a:avLst/>
              <a:gdLst>
                <a:gd name="T0" fmla="*/ 0 w 5"/>
                <a:gd name="T1" fmla="*/ 0 h 76"/>
                <a:gd name="T2" fmla="*/ 0 w 5"/>
                <a:gd name="T3" fmla="*/ 76 h 76"/>
                <a:gd name="T4" fmla="*/ 5 w 5"/>
                <a:gd name="T5" fmla="*/ 76 h 76"/>
                <a:gd name="T6" fmla="*/ 5 w 5"/>
                <a:gd name="T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76">
                  <a:moveTo>
                    <a:pt x="0" y="0"/>
                  </a:moveTo>
                  <a:lnTo>
                    <a:pt x="0" y="76"/>
                  </a:lnTo>
                  <a:lnTo>
                    <a:pt x="5" y="76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88" name="Freeform 359">
              <a:extLst>
                <a:ext uri="{FF2B5EF4-FFF2-40B4-BE49-F238E27FC236}">
                  <a16:creationId xmlns:a16="http://schemas.microsoft.com/office/drawing/2014/main" id="{0AD81FD0-0205-A194-61C9-8B67BFB67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0475" y="4991099"/>
              <a:ext cx="71438" cy="63500"/>
            </a:xfrm>
            <a:custGeom>
              <a:avLst/>
              <a:gdLst>
                <a:gd name="T0" fmla="*/ 0 w 45"/>
                <a:gd name="T1" fmla="*/ 1 h 40"/>
                <a:gd name="T2" fmla="*/ 22 w 45"/>
                <a:gd name="T3" fmla="*/ 40 h 40"/>
                <a:gd name="T4" fmla="*/ 45 w 45"/>
                <a:gd name="T5" fmla="*/ 0 h 40"/>
                <a:gd name="T6" fmla="*/ 0 w 45"/>
                <a:gd name="T7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40">
                  <a:moveTo>
                    <a:pt x="0" y="1"/>
                  </a:moveTo>
                  <a:lnTo>
                    <a:pt x="22" y="40"/>
                  </a:lnTo>
                  <a:lnTo>
                    <a:pt x="45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89" name="Freeform 360">
              <a:extLst>
                <a:ext uri="{FF2B5EF4-FFF2-40B4-BE49-F238E27FC236}">
                  <a16:creationId xmlns:a16="http://schemas.microsoft.com/office/drawing/2014/main" id="{27CEF767-882B-F842-944F-AB877FDC09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5" y="6065837"/>
              <a:ext cx="509588" cy="320675"/>
            </a:xfrm>
            <a:custGeom>
              <a:avLst/>
              <a:gdLst>
                <a:gd name="T0" fmla="*/ 17 w 224"/>
                <a:gd name="T1" fmla="*/ 0 h 141"/>
                <a:gd name="T2" fmla="*/ 207 w 224"/>
                <a:gd name="T3" fmla="*/ 0 h 141"/>
                <a:gd name="T4" fmla="*/ 214 w 224"/>
                <a:gd name="T5" fmla="*/ 1 h 141"/>
                <a:gd name="T6" fmla="*/ 219 w 224"/>
                <a:gd name="T7" fmla="*/ 6 h 141"/>
                <a:gd name="T8" fmla="*/ 223 w 224"/>
                <a:gd name="T9" fmla="*/ 13 h 141"/>
                <a:gd name="T10" fmla="*/ 224 w 224"/>
                <a:gd name="T11" fmla="*/ 21 h 141"/>
                <a:gd name="T12" fmla="*/ 224 w 224"/>
                <a:gd name="T13" fmla="*/ 120 h 141"/>
                <a:gd name="T14" fmla="*/ 223 w 224"/>
                <a:gd name="T15" fmla="*/ 128 h 141"/>
                <a:gd name="T16" fmla="*/ 219 w 224"/>
                <a:gd name="T17" fmla="*/ 135 h 141"/>
                <a:gd name="T18" fmla="*/ 214 w 224"/>
                <a:gd name="T19" fmla="*/ 139 h 141"/>
                <a:gd name="T20" fmla="*/ 207 w 224"/>
                <a:gd name="T21" fmla="*/ 141 h 141"/>
                <a:gd name="T22" fmla="*/ 17 w 224"/>
                <a:gd name="T23" fmla="*/ 141 h 141"/>
                <a:gd name="T24" fmla="*/ 11 w 224"/>
                <a:gd name="T25" fmla="*/ 139 h 141"/>
                <a:gd name="T26" fmla="*/ 5 w 224"/>
                <a:gd name="T27" fmla="*/ 135 h 141"/>
                <a:gd name="T28" fmla="*/ 2 w 224"/>
                <a:gd name="T29" fmla="*/ 128 h 141"/>
                <a:gd name="T30" fmla="*/ 0 w 224"/>
                <a:gd name="T31" fmla="*/ 120 h 141"/>
                <a:gd name="T32" fmla="*/ 0 w 224"/>
                <a:gd name="T33" fmla="*/ 21 h 141"/>
                <a:gd name="T34" fmla="*/ 2 w 224"/>
                <a:gd name="T35" fmla="*/ 13 h 141"/>
                <a:gd name="T36" fmla="*/ 5 w 224"/>
                <a:gd name="T37" fmla="*/ 6 h 141"/>
                <a:gd name="T38" fmla="*/ 11 w 224"/>
                <a:gd name="T39" fmla="*/ 1 h 141"/>
                <a:gd name="T40" fmla="*/ 17 w 224"/>
                <a:gd name="T41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4" h="141">
                  <a:moveTo>
                    <a:pt x="17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10" y="0"/>
                    <a:pt x="212" y="0"/>
                    <a:pt x="214" y="1"/>
                  </a:cubicBezTo>
                  <a:cubicBezTo>
                    <a:pt x="216" y="2"/>
                    <a:pt x="218" y="4"/>
                    <a:pt x="219" y="6"/>
                  </a:cubicBezTo>
                  <a:cubicBezTo>
                    <a:pt x="221" y="8"/>
                    <a:pt x="222" y="10"/>
                    <a:pt x="223" y="13"/>
                  </a:cubicBezTo>
                  <a:cubicBezTo>
                    <a:pt x="224" y="15"/>
                    <a:pt x="224" y="18"/>
                    <a:pt x="224" y="21"/>
                  </a:cubicBezTo>
                  <a:cubicBezTo>
                    <a:pt x="224" y="120"/>
                    <a:pt x="224" y="120"/>
                    <a:pt x="224" y="120"/>
                  </a:cubicBezTo>
                  <a:cubicBezTo>
                    <a:pt x="224" y="123"/>
                    <a:pt x="224" y="125"/>
                    <a:pt x="223" y="128"/>
                  </a:cubicBezTo>
                  <a:cubicBezTo>
                    <a:pt x="222" y="131"/>
                    <a:pt x="221" y="133"/>
                    <a:pt x="219" y="135"/>
                  </a:cubicBezTo>
                  <a:cubicBezTo>
                    <a:pt x="218" y="137"/>
                    <a:pt x="216" y="138"/>
                    <a:pt x="214" y="139"/>
                  </a:cubicBezTo>
                  <a:cubicBezTo>
                    <a:pt x="212" y="141"/>
                    <a:pt x="210" y="141"/>
                    <a:pt x="207" y="141"/>
                  </a:cubicBezTo>
                  <a:cubicBezTo>
                    <a:pt x="17" y="141"/>
                    <a:pt x="17" y="141"/>
                    <a:pt x="17" y="141"/>
                  </a:cubicBezTo>
                  <a:cubicBezTo>
                    <a:pt x="15" y="141"/>
                    <a:pt x="13" y="141"/>
                    <a:pt x="11" y="139"/>
                  </a:cubicBezTo>
                  <a:cubicBezTo>
                    <a:pt x="9" y="138"/>
                    <a:pt x="7" y="137"/>
                    <a:pt x="5" y="135"/>
                  </a:cubicBezTo>
                  <a:cubicBezTo>
                    <a:pt x="4" y="133"/>
                    <a:pt x="3" y="131"/>
                    <a:pt x="2" y="128"/>
                  </a:cubicBezTo>
                  <a:cubicBezTo>
                    <a:pt x="1" y="125"/>
                    <a:pt x="0" y="123"/>
                    <a:pt x="0" y="12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8"/>
                    <a:pt x="1" y="15"/>
                    <a:pt x="2" y="13"/>
                  </a:cubicBezTo>
                  <a:cubicBezTo>
                    <a:pt x="3" y="10"/>
                    <a:pt x="4" y="8"/>
                    <a:pt x="5" y="6"/>
                  </a:cubicBezTo>
                  <a:cubicBezTo>
                    <a:pt x="7" y="4"/>
                    <a:pt x="9" y="2"/>
                    <a:pt x="11" y="1"/>
                  </a:cubicBezTo>
                  <a:cubicBezTo>
                    <a:pt x="13" y="0"/>
                    <a:pt x="15" y="0"/>
                    <a:pt x="17" y="0"/>
                  </a:cubicBezTo>
                  <a:close/>
                </a:path>
              </a:pathLst>
            </a:custGeom>
            <a:solidFill>
              <a:srgbClr val="DAE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90" name="Freeform 361">
              <a:extLst>
                <a:ext uri="{FF2B5EF4-FFF2-40B4-BE49-F238E27FC236}">
                  <a16:creationId xmlns:a16="http://schemas.microsoft.com/office/drawing/2014/main" id="{3C313AE4-3782-88EF-5D20-9CEB8208769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2313" y="6061074"/>
              <a:ext cx="519113" cy="330200"/>
            </a:xfrm>
            <a:custGeom>
              <a:avLst/>
              <a:gdLst>
                <a:gd name="T0" fmla="*/ 19 w 228"/>
                <a:gd name="T1" fmla="*/ 2 h 145"/>
                <a:gd name="T2" fmla="*/ 19 w 228"/>
                <a:gd name="T3" fmla="*/ 4 h 145"/>
                <a:gd name="T4" fmla="*/ 209 w 228"/>
                <a:gd name="T5" fmla="*/ 4 h 145"/>
                <a:gd name="T6" fmla="*/ 215 w 228"/>
                <a:gd name="T7" fmla="*/ 5 h 145"/>
                <a:gd name="T8" fmla="*/ 220 w 228"/>
                <a:gd name="T9" fmla="*/ 9 h 145"/>
                <a:gd name="T10" fmla="*/ 223 w 228"/>
                <a:gd name="T11" fmla="*/ 15 h 145"/>
                <a:gd name="T12" fmla="*/ 224 w 228"/>
                <a:gd name="T13" fmla="*/ 23 h 145"/>
                <a:gd name="T14" fmla="*/ 224 w 228"/>
                <a:gd name="T15" fmla="*/ 122 h 145"/>
                <a:gd name="T16" fmla="*/ 223 w 228"/>
                <a:gd name="T17" fmla="*/ 129 h 145"/>
                <a:gd name="T18" fmla="*/ 220 w 228"/>
                <a:gd name="T19" fmla="*/ 136 h 145"/>
                <a:gd name="T20" fmla="*/ 215 w 228"/>
                <a:gd name="T21" fmla="*/ 140 h 145"/>
                <a:gd name="T22" fmla="*/ 209 w 228"/>
                <a:gd name="T23" fmla="*/ 141 h 145"/>
                <a:gd name="T24" fmla="*/ 19 w 228"/>
                <a:gd name="T25" fmla="*/ 141 h 145"/>
                <a:gd name="T26" fmla="*/ 14 w 228"/>
                <a:gd name="T27" fmla="*/ 140 h 145"/>
                <a:gd name="T28" fmla="*/ 9 w 228"/>
                <a:gd name="T29" fmla="*/ 136 h 145"/>
                <a:gd name="T30" fmla="*/ 6 w 228"/>
                <a:gd name="T31" fmla="*/ 129 h 145"/>
                <a:gd name="T32" fmla="*/ 4 w 228"/>
                <a:gd name="T33" fmla="*/ 122 h 145"/>
                <a:gd name="T34" fmla="*/ 4 w 228"/>
                <a:gd name="T35" fmla="*/ 23 h 145"/>
                <a:gd name="T36" fmla="*/ 6 w 228"/>
                <a:gd name="T37" fmla="*/ 15 h 145"/>
                <a:gd name="T38" fmla="*/ 9 w 228"/>
                <a:gd name="T39" fmla="*/ 9 h 145"/>
                <a:gd name="T40" fmla="*/ 14 w 228"/>
                <a:gd name="T41" fmla="*/ 5 h 145"/>
                <a:gd name="T42" fmla="*/ 19 w 228"/>
                <a:gd name="T43" fmla="*/ 4 h 145"/>
                <a:gd name="T44" fmla="*/ 19 w 228"/>
                <a:gd name="T45" fmla="*/ 2 h 145"/>
                <a:gd name="T46" fmla="*/ 19 w 228"/>
                <a:gd name="T47" fmla="*/ 0 h 145"/>
                <a:gd name="T48" fmla="*/ 12 w 228"/>
                <a:gd name="T49" fmla="*/ 2 h 145"/>
                <a:gd name="T50" fmla="*/ 6 w 228"/>
                <a:gd name="T51" fmla="*/ 7 h 145"/>
                <a:gd name="T52" fmla="*/ 2 w 228"/>
                <a:gd name="T53" fmla="*/ 14 h 145"/>
                <a:gd name="T54" fmla="*/ 0 w 228"/>
                <a:gd name="T55" fmla="*/ 23 h 145"/>
                <a:gd name="T56" fmla="*/ 0 w 228"/>
                <a:gd name="T57" fmla="*/ 122 h 145"/>
                <a:gd name="T58" fmla="*/ 2 w 228"/>
                <a:gd name="T59" fmla="*/ 131 h 145"/>
                <a:gd name="T60" fmla="*/ 6 w 228"/>
                <a:gd name="T61" fmla="*/ 138 h 145"/>
                <a:gd name="T62" fmla="*/ 12 w 228"/>
                <a:gd name="T63" fmla="*/ 143 h 145"/>
                <a:gd name="T64" fmla="*/ 19 w 228"/>
                <a:gd name="T65" fmla="*/ 145 h 145"/>
                <a:gd name="T66" fmla="*/ 209 w 228"/>
                <a:gd name="T67" fmla="*/ 145 h 145"/>
                <a:gd name="T68" fmla="*/ 217 w 228"/>
                <a:gd name="T69" fmla="*/ 143 h 145"/>
                <a:gd name="T70" fmla="*/ 223 w 228"/>
                <a:gd name="T71" fmla="*/ 138 h 145"/>
                <a:gd name="T72" fmla="*/ 227 w 228"/>
                <a:gd name="T73" fmla="*/ 131 h 145"/>
                <a:gd name="T74" fmla="*/ 228 w 228"/>
                <a:gd name="T75" fmla="*/ 122 h 145"/>
                <a:gd name="T76" fmla="*/ 228 w 228"/>
                <a:gd name="T77" fmla="*/ 23 h 145"/>
                <a:gd name="T78" fmla="*/ 227 w 228"/>
                <a:gd name="T79" fmla="*/ 14 h 145"/>
                <a:gd name="T80" fmla="*/ 223 w 228"/>
                <a:gd name="T81" fmla="*/ 7 h 145"/>
                <a:gd name="T82" fmla="*/ 217 w 228"/>
                <a:gd name="T83" fmla="*/ 2 h 145"/>
                <a:gd name="T84" fmla="*/ 209 w 228"/>
                <a:gd name="T85" fmla="*/ 0 h 145"/>
                <a:gd name="T86" fmla="*/ 19 w 228"/>
                <a:gd name="T87" fmla="*/ 0 h 145"/>
                <a:gd name="T88" fmla="*/ 19 w 228"/>
                <a:gd name="T89" fmla="*/ 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8" h="145">
                  <a:moveTo>
                    <a:pt x="19" y="2"/>
                  </a:moveTo>
                  <a:cubicBezTo>
                    <a:pt x="19" y="4"/>
                    <a:pt x="19" y="4"/>
                    <a:pt x="19" y="4"/>
                  </a:cubicBezTo>
                  <a:cubicBezTo>
                    <a:pt x="209" y="4"/>
                    <a:pt x="209" y="4"/>
                    <a:pt x="209" y="4"/>
                  </a:cubicBezTo>
                  <a:cubicBezTo>
                    <a:pt x="211" y="4"/>
                    <a:pt x="213" y="4"/>
                    <a:pt x="215" y="5"/>
                  </a:cubicBezTo>
                  <a:cubicBezTo>
                    <a:pt x="217" y="6"/>
                    <a:pt x="218" y="7"/>
                    <a:pt x="220" y="9"/>
                  </a:cubicBezTo>
                  <a:cubicBezTo>
                    <a:pt x="221" y="11"/>
                    <a:pt x="222" y="13"/>
                    <a:pt x="223" y="15"/>
                  </a:cubicBezTo>
                  <a:cubicBezTo>
                    <a:pt x="224" y="18"/>
                    <a:pt x="224" y="20"/>
                    <a:pt x="224" y="23"/>
                  </a:cubicBezTo>
                  <a:cubicBezTo>
                    <a:pt x="224" y="122"/>
                    <a:pt x="224" y="122"/>
                    <a:pt x="224" y="122"/>
                  </a:cubicBezTo>
                  <a:cubicBezTo>
                    <a:pt x="224" y="125"/>
                    <a:pt x="224" y="127"/>
                    <a:pt x="223" y="129"/>
                  </a:cubicBezTo>
                  <a:cubicBezTo>
                    <a:pt x="222" y="132"/>
                    <a:pt x="221" y="134"/>
                    <a:pt x="220" y="136"/>
                  </a:cubicBezTo>
                  <a:cubicBezTo>
                    <a:pt x="218" y="137"/>
                    <a:pt x="217" y="139"/>
                    <a:pt x="215" y="140"/>
                  </a:cubicBezTo>
                  <a:cubicBezTo>
                    <a:pt x="213" y="141"/>
                    <a:pt x="211" y="141"/>
                    <a:pt x="209" y="141"/>
                  </a:cubicBezTo>
                  <a:cubicBezTo>
                    <a:pt x="19" y="141"/>
                    <a:pt x="19" y="141"/>
                    <a:pt x="19" y="141"/>
                  </a:cubicBezTo>
                  <a:cubicBezTo>
                    <a:pt x="17" y="141"/>
                    <a:pt x="15" y="141"/>
                    <a:pt x="14" y="140"/>
                  </a:cubicBezTo>
                  <a:cubicBezTo>
                    <a:pt x="12" y="139"/>
                    <a:pt x="10" y="137"/>
                    <a:pt x="9" y="136"/>
                  </a:cubicBezTo>
                  <a:cubicBezTo>
                    <a:pt x="7" y="134"/>
                    <a:pt x="6" y="132"/>
                    <a:pt x="6" y="129"/>
                  </a:cubicBezTo>
                  <a:cubicBezTo>
                    <a:pt x="5" y="127"/>
                    <a:pt x="4" y="125"/>
                    <a:pt x="4" y="1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0"/>
                    <a:pt x="5" y="18"/>
                    <a:pt x="6" y="15"/>
                  </a:cubicBezTo>
                  <a:cubicBezTo>
                    <a:pt x="6" y="13"/>
                    <a:pt x="7" y="11"/>
                    <a:pt x="9" y="9"/>
                  </a:cubicBezTo>
                  <a:cubicBezTo>
                    <a:pt x="10" y="7"/>
                    <a:pt x="12" y="6"/>
                    <a:pt x="14" y="5"/>
                  </a:cubicBezTo>
                  <a:cubicBezTo>
                    <a:pt x="15" y="4"/>
                    <a:pt x="17" y="4"/>
                    <a:pt x="19" y="4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4" y="0"/>
                    <a:pt x="12" y="2"/>
                  </a:cubicBezTo>
                  <a:cubicBezTo>
                    <a:pt x="10" y="3"/>
                    <a:pt x="7" y="5"/>
                    <a:pt x="6" y="7"/>
                  </a:cubicBezTo>
                  <a:cubicBezTo>
                    <a:pt x="4" y="9"/>
                    <a:pt x="3" y="11"/>
                    <a:pt x="2" y="14"/>
                  </a:cubicBezTo>
                  <a:cubicBezTo>
                    <a:pt x="1" y="17"/>
                    <a:pt x="0" y="20"/>
                    <a:pt x="0" y="23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5"/>
                    <a:pt x="1" y="128"/>
                    <a:pt x="2" y="131"/>
                  </a:cubicBezTo>
                  <a:cubicBezTo>
                    <a:pt x="3" y="133"/>
                    <a:pt x="4" y="136"/>
                    <a:pt x="6" y="138"/>
                  </a:cubicBezTo>
                  <a:cubicBezTo>
                    <a:pt x="7" y="140"/>
                    <a:pt x="10" y="142"/>
                    <a:pt x="12" y="143"/>
                  </a:cubicBezTo>
                  <a:cubicBezTo>
                    <a:pt x="14" y="144"/>
                    <a:pt x="17" y="145"/>
                    <a:pt x="19" y="145"/>
                  </a:cubicBezTo>
                  <a:cubicBezTo>
                    <a:pt x="209" y="145"/>
                    <a:pt x="209" y="145"/>
                    <a:pt x="209" y="145"/>
                  </a:cubicBezTo>
                  <a:cubicBezTo>
                    <a:pt x="212" y="145"/>
                    <a:pt x="214" y="144"/>
                    <a:pt x="217" y="143"/>
                  </a:cubicBezTo>
                  <a:cubicBezTo>
                    <a:pt x="219" y="142"/>
                    <a:pt x="221" y="140"/>
                    <a:pt x="223" y="138"/>
                  </a:cubicBezTo>
                  <a:cubicBezTo>
                    <a:pt x="225" y="136"/>
                    <a:pt x="226" y="133"/>
                    <a:pt x="227" y="131"/>
                  </a:cubicBezTo>
                  <a:cubicBezTo>
                    <a:pt x="228" y="128"/>
                    <a:pt x="228" y="125"/>
                    <a:pt x="228" y="122"/>
                  </a:cubicBezTo>
                  <a:cubicBezTo>
                    <a:pt x="228" y="23"/>
                    <a:pt x="228" y="23"/>
                    <a:pt x="228" y="23"/>
                  </a:cubicBezTo>
                  <a:cubicBezTo>
                    <a:pt x="228" y="20"/>
                    <a:pt x="228" y="17"/>
                    <a:pt x="227" y="14"/>
                  </a:cubicBezTo>
                  <a:cubicBezTo>
                    <a:pt x="226" y="11"/>
                    <a:pt x="225" y="9"/>
                    <a:pt x="223" y="7"/>
                  </a:cubicBezTo>
                  <a:cubicBezTo>
                    <a:pt x="221" y="5"/>
                    <a:pt x="219" y="3"/>
                    <a:pt x="217" y="2"/>
                  </a:cubicBezTo>
                  <a:cubicBezTo>
                    <a:pt x="214" y="0"/>
                    <a:pt x="212" y="0"/>
                    <a:pt x="209" y="0"/>
                  </a:cubicBezTo>
                  <a:cubicBezTo>
                    <a:pt x="19" y="0"/>
                    <a:pt x="19" y="0"/>
                    <a:pt x="19" y="0"/>
                  </a:cubicBezTo>
                  <a:lnTo>
                    <a:pt x="19" y="2"/>
                  </a:lnTo>
                  <a:close/>
                </a:path>
              </a:pathLst>
            </a:custGeom>
            <a:solidFill>
              <a:srgbClr val="6C8E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91" name="Rectangle 362">
              <a:extLst>
                <a:ext uri="{FF2B5EF4-FFF2-40B4-BE49-F238E27FC236}">
                  <a16:creationId xmlns:a16="http://schemas.microsoft.com/office/drawing/2014/main" id="{67E19DFE-D662-9B74-2272-8A29684D5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7888" y="6184899"/>
              <a:ext cx="200321" cy="92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5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Trans</a:t>
              </a:r>
              <a:endParaRPr kumimoji="0" lang="en-US" altLang="en-US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2" name="Rectangle 363">
              <a:extLst>
                <a:ext uri="{FF2B5EF4-FFF2-40B4-BE49-F238E27FC236}">
                  <a16:creationId xmlns:a16="http://schemas.microsoft.com/office/drawing/2014/main" id="{BA1F2A99-CAFD-8FE0-42BF-ABDE5A7A13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3775" y="5918199"/>
              <a:ext cx="7938" cy="889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93" name="Freeform 364">
              <a:extLst>
                <a:ext uri="{FF2B5EF4-FFF2-40B4-BE49-F238E27FC236}">
                  <a16:creationId xmlns:a16="http://schemas.microsoft.com/office/drawing/2014/main" id="{A96C25A1-049D-F7F4-077C-E585371F2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3775" y="5918199"/>
              <a:ext cx="7938" cy="88900"/>
            </a:xfrm>
            <a:custGeom>
              <a:avLst/>
              <a:gdLst>
                <a:gd name="T0" fmla="*/ 0 w 5"/>
                <a:gd name="T1" fmla="*/ 0 h 56"/>
                <a:gd name="T2" fmla="*/ 0 w 5"/>
                <a:gd name="T3" fmla="*/ 56 h 56"/>
                <a:gd name="T4" fmla="*/ 5 w 5"/>
                <a:gd name="T5" fmla="*/ 56 h 56"/>
                <a:gd name="T6" fmla="*/ 5 w 5"/>
                <a:gd name="T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6">
                  <a:moveTo>
                    <a:pt x="0" y="0"/>
                  </a:moveTo>
                  <a:lnTo>
                    <a:pt x="0" y="56"/>
                  </a:lnTo>
                  <a:lnTo>
                    <a:pt x="5" y="56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94" name="Freeform 365">
              <a:extLst>
                <a:ext uri="{FF2B5EF4-FFF2-40B4-BE49-F238E27FC236}">
                  <a16:creationId xmlns:a16="http://schemas.microsoft.com/office/drawing/2014/main" id="{8E506F0B-303D-E1DB-8344-0BCD714559C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2025" y="5995987"/>
              <a:ext cx="73025" cy="63500"/>
            </a:xfrm>
            <a:custGeom>
              <a:avLst/>
              <a:gdLst>
                <a:gd name="T0" fmla="*/ 0 w 46"/>
                <a:gd name="T1" fmla="*/ 0 h 40"/>
                <a:gd name="T2" fmla="*/ 23 w 46"/>
                <a:gd name="T3" fmla="*/ 40 h 40"/>
                <a:gd name="T4" fmla="*/ 46 w 46"/>
                <a:gd name="T5" fmla="*/ 0 h 40"/>
                <a:gd name="T6" fmla="*/ 0 w 46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40">
                  <a:moveTo>
                    <a:pt x="0" y="0"/>
                  </a:moveTo>
                  <a:lnTo>
                    <a:pt x="23" y="40"/>
                  </a:lnTo>
                  <a:lnTo>
                    <a:pt x="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95" name="Freeform 366">
              <a:extLst>
                <a:ext uri="{FF2B5EF4-FFF2-40B4-BE49-F238E27FC236}">
                  <a16:creationId xmlns:a16="http://schemas.microsoft.com/office/drawing/2014/main" id="{BF14E8B3-FE61-EB0D-DF2C-5EB60424D9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3100" y="5326062"/>
              <a:ext cx="7938" cy="141288"/>
            </a:xfrm>
            <a:custGeom>
              <a:avLst/>
              <a:gdLst>
                <a:gd name="T0" fmla="*/ 0 w 5"/>
                <a:gd name="T1" fmla="*/ 0 h 89"/>
                <a:gd name="T2" fmla="*/ 0 w 5"/>
                <a:gd name="T3" fmla="*/ 87 h 89"/>
                <a:gd name="T4" fmla="*/ 0 w 5"/>
                <a:gd name="T5" fmla="*/ 89 h 89"/>
                <a:gd name="T6" fmla="*/ 5 w 5"/>
                <a:gd name="T7" fmla="*/ 89 h 89"/>
                <a:gd name="T8" fmla="*/ 5 w 5"/>
                <a:gd name="T9" fmla="*/ 87 h 89"/>
                <a:gd name="T10" fmla="*/ 5 w 5"/>
                <a:gd name="T11" fmla="*/ 87 h 89"/>
                <a:gd name="T12" fmla="*/ 5 w 5"/>
                <a:gd name="T13" fmla="*/ 0 h 89"/>
                <a:gd name="T14" fmla="*/ 0 w 5"/>
                <a:gd name="T15" fmla="*/ 0 h 89"/>
                <a:gd name="T16" fmla="*/ 0 w 5"/>
                <a:gd name="T1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89">
                  <a:moveTo>
                    <a:pt x="0" y="0"/>
                  </a:moveTo>
                  <a:lnTo>
                    <a:pt x="0" y="87"/>
                  </a:lnTo>
                  <a:lnTo>
                    <a:pt x="0" y="89"/>
                  </a:lnTo>
                  <a:lnTo>
                    <a:pt x="5" y="89"/>
                  </a:lnTo>
                  <a:lnTo>
                    <a:pt x="5" y="87"/>
                  </a:lnTo>
                  <a:lnTo>
                    <a:pt x="5" y="87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96" name="Freeform 367">
              <a:extLst>
                <a:ext uri="{FF2B5EF4-FFF2-40B4-BE49-F238E27FC236}">
                  <a16:creationId xmlns:a16="http://schemas.microsoft.com/office/drawing/2014/main" id="{8119C78B-A183-4DF8-B05F-1C0B938296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1350" y="5456237"/>
              <a:ext cx="71438" cy="63500"/>
            </a:xfrm>
            <a:custGeom>
              <a:avLst/>
              <a:gdLst>
                <a:gd name="T0" fmla="*/ 0 w 45"/>
                <a:gd name="T1" fmla="*/ 0 h 40"/>
                <a:gd name="T2" fmla="*/ 23 w 45"/>
                <a:gd name="T3" fmla="*/ 40 h 40"/>
                <a:gd name="T4" fmla="*/ 45 w 45"/>
                <a:gd name="T5" fmla="*/ 0 h 40"/>
                <a:gd name="T6" fmla="*/ 0 w 45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40">
                  <a:moveTo>
                    <a:pt x="0" y="0"/>
                  </a:moveTo>
                  <a:lnTo>
                    <a:pt x="23" y="40"/>
                  </a:lnTo>
                  <a:lnTo>
                    <a:pt x="4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97" name="Freeform 368">
              <a:extLst>
                <a:ext uri="{FF2B5EF4-FFF2-40B4-BE49-F238E27FC236}">
                  <a16:creationId xmlns:a16="http://schemas.microsoft.com/office/drawing/2014/main" id="{2CE19CCF-E1FA-CDF8-5134-420D0E3025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65263" y="5526087"/>
              <a:ext cx="966788" cy="858838"/>
            </a:xfrm>
            <a:custGeom>
              <a:avLst/>
              <a:gdLst>
                <a:gd name="T0" fmla="*/ 80 w 425"/>
                <a:gd name="T1" fmla="*/ 4 h 377"/>
                <a:gd name="T2" fmla="*/ 47 w 425"/>
                <a:gd name="T3" fmla="*/ 0 h 377"/>
                <a:gd name="T4" fmla="*/ 32 w 425"/>
                <a:gd name="T5" fmla="*/ 7 h 377"/>
                <a:gd name="T6" fmla="*/ 9 w 425"/>
                <a:gd name="T7" fmla="*/ 27 h 377"/>
                <a:gd name="T8" fmla="*/ 4 w 425"/>
                <a:gd name="T9" fmla="*/ 41 h 377"/>
                <a:gd name="T10" fmla="*/ 0 w 425"/>
                <a:gd name="T11" fmla="*/ 73 h 377"/>
                <a:gd name="T12" fmla="*/ 4 w 425"/>
                <a:gd name="T13" fmla="*/ 90 h 377"/>
                <a:gd name="T14" fmla="*/ 4 w 425"/>
                <a:gd name="T15" fmla="*/ 122 h 377"/>
                <a:gd name="T16" fmla="*/ 0 w 425"/>
                <a:gd name="T17" fmla="*/ 138 h 377"/>
                <a:gd name="T18" fmla="*/ 4 w 425"/>
                <a:gd name="T19" fmla="*/ 220 h 377"/>
                <a:gd name="T20" fmla="*/ 0 w 425"/>
                <a:gd name="T21" fmla="*/ 220 h 377"/>
                <a:gd name="T22" fmla="*/ 4 w 425"/>
                <a:gd name="T23" fmla="*/ 236 h 377"/>
                <a:gd name="T24" fmla="*/ 4 w 425"/>
                <a:gd name="T25" fmla="*/ 268 h 377"/>
                <a:gd name="T26" fmla="*/ 0 w 425"/>
                <a:gd name="T27" fmla="*/ 284 h 377"/>
                <a:gd name="T28" fmla="*/ 17 w 425"/>
                <a:gd name="T29" fmla="*/ 360 h 377"/>
                <a:gd name="T30" fmla="*/ 14 w 425"/>
                <a:gd name="T31" fmla="*/ 363 h 377"/>
                <a:gd name="T32" fmla="*/ 47 w 425"/>
                <a:gd name="T33" fmla="*/ 373 h 377"/>
                <a:gd name="T34" fmla="*/ 47 w 425"/>
                <a:gd name="T35" fmla="*/ 377 h 377"/>
                <a:gd name="T36" fmla="*/ 110 w 425"/>
                <a:gd name="T37" fmla="*/ 373 h 377"/>
                <a:gd name="T38" fmla="*/ 110 w 425"/>
                <a:gd name="T39" fmla="*/ 377 h 377"/>
                <a:gd name="T40" fmla="*/ 126 w 425"/>
                <a:gd name="T41" fmla="*/ 373 h 377"/>
                <a:gd name="T42" fmla="*/ 158 w 425"/>
                <a:gd name="T43" fmla="*/ 373 h 377"/>
                <a:gd name="T44" fmla="*/ 175 w 425"/>
                <a:gd name="T45" fmla="*/ 377 h 377"/>
                <a:gd name="T46" fmla="*/ 256 w 425"/>
                <a:gd name="T47" fmla="*/ 373 h 377"/>
                <a:gd name="T48" fmla="*/ 256 w 425"/>
                <a:gd name="T49" fmla="*/ 377 h 377"/>
                <a:gd name="T50" fmla="*/ 272 w 425"/>
                <a:gd name="T51" fmla="*/ 373 h 377"/>
                <a:gd name="T52" fmla="*/ 304 w 425"/>
                <a:gd name="T53" fmla="*/ 373 h 377"/>
                <a:gd name="T54" fmla="*/ 321 w 425"/>
                <a:gd name="T55" fmla="*/ 377 h 377"/>
                <a:gd name="T56" fmla="*/ 400 w 425"/>
                <a:gd name="T57" fmla="*/ 367 h 377"/>
                <a:gd name="T58" fmla="*/ 369 w 425"/>
                <a:gd name="T59" fmla="*/ 377 h 377"/>
                <a:gd name="T60" fmla="*/ 400 w 425"/>
                <a:gd name="T61" fmla="*/ 367 h 377"/>
                <a:gd name="T62" fmla="*/ 411 w 425"/>
                <a:gd name="T63" fmla="*/ 356 h 377"/>
                <a:gd name="T64" fmla="*/ 425 w 425"/>
                <a:gd name="T65" fmla="*/ 328 h 377"/>
                <a:gd name="T66" fmla="*/ 421 w 425"/>
                <a:gd name="T67" fmla="*/ 311 h 377"/>
                <a:gd name="T68" fmla="*/ 421 w 425"/>
                <a:gd name="T69" fmla="*/ 279 h 377"/>
                <a:gd name="T70" fmla="*/ 425 w 425"/>
                <a:gd name="T71" fmla="*/ 263 h 377"/>
                <a:gd name="T72" fmla="*/ 421 w 425"/>
                <a:gd name="T73" fmla="*/ 181 h 377"/>
                <a:gd name="T74" fmla="*/ 425 w 425"/>
                <a:gd name="T75" fmla="*/ 181 h 377"/>
                <a:gd name="T76" fmla="*/ 421 w 425"/>
                <a:gd name="T77" fmla="*/ 165 h 377"/>
                <a:gd name="T78" fmla="*/ 421 w 425"/>
                <a:gd name="T79" fmla="*/ 133 h 377"/>
                <a:gd name="T80" fmla="*/ 425 w 425"/>
                <a:gd name="T81" fmla="*/ 117 h 377"/>
                <a:gd name="T82" fmla="*/ 419 w 425"/>
                <a:gd name="T83" fmla="*/ 36 h 377"/>
                <a:gd name="T84" fmla="*/ 425 w 425"/>
                <a:gd name="T85" fmla="*/ 68 h 377"/>
                <a:gd name="T86" fmla="*/ 419 w 425"/>
                <a:gd name="T87" fmla="*/ 36 h 377"/>
                <a:gd name="T88" fmla="*/ 416 w 425"/>
                <a:gd name="T89" fmla="*/ 20 h 377"/>
                <a:gd name="T90" fmla="*/ 340 w 425"/>
                <a:gd name="T91" fmla="*/ 4 h 377"/>
                <a:gd name="T92" fmla="*/ 340 w 425"/>
                <a:gd name="T93" fmla="*/ 0 h 377"/>
                <a:gd name="T94" fmla="*/ 323 w 425"/>
                <a:gd name="T95" fmla="*/ 4 h 377"/>
                <a:gd name="T96" fmla="*/ 291 w 425"/>
                <a:gd name="T97" fmla="*/ 4 h 377"/>
                <a:gd name="T98" fmla="*/ 275 w 425"/>
                <a:gd name="T99" fmla="*/ 0 h 377"/>
                <a:gd name="T100" fmla="*/ 193 w 425"/>
                <a:gd name="T101" fmla="*/ 4 h 377"/>
                <a:gd name="T102" fmla="*/ 193 w 425"/>
                <a:gd name="T103" fmla="*/ 0 h 377"/>
                <a:gd name="T104" fmla="*/ 177 w 425"/>
                <a:gd name="T105" fmla="*/ 4 h 377"/>
                <a:gd name="T106" fmla="*/ 145 w 425"/>
                <a:gd name="T107" fmla="*/ 4 h 377"/>
                <a:gd name="T108" fmla="*/ 129 w 425"/>
                <a:gd name="T109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25" h="377">
                  <a:moveTo>
                    <a:pt x="47" y="4"/>
                  </a:moveTo>
                  <a:cubicBezTo>
                    <a:pt x="47" y="4"/>
                    <a:pt x="47" y="4"/>
                    <a:pt x="47" y="4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4"/>
                    <a:pt x="47" y="4"/>
                    <a:pt x="47" y="4"/>
                  </a:cubicBezTo>
                  <a:close/>
                  <a:moveTo>
                    <a:pt x="9" y="27"/>
                  </a:moveTo>
                  <a:cubicBezTo>
                    <a:pt x="14" y="17"/>
                    <a:pt x="22" y="10"/>
                    <a:pt x="32" y="7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20" y="7"/>
                    <a:pt x="11" y="15"/>
                    <a:pt x="6" y="25"/>
                  </a:cubicBezTo>
                  <a:cubicBezTo>
                    <a:pt x="9" y="27"/>
                    <a:pt x="9" y="27"/>
                    <a:pt x="9" y="27"/>
                  </a:cubicBezTo>
                  <a:close/>
                  <a:moveTo>
                    <a:pt x="4" y="73"/>
                  </a:moveTo>
                  <a:cubicBezTo>
                    <a:pt x="4" y="47"/>
                    <a:pt x="4" y="47"/>
                    <a:pt x="4" y="47"/>
                  </a:cubicBezTo>
                  <a:cubicBezTo>
                    <a:pt x="4" y="45"/>
                    <a:pt x="4" y="43"/>
                    <a:pt x="4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3"/>
                    <a:pt x="0" y="45"/>
                    <a:pt x="0" y="47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4" y="73"/>
                    <a:pt x="4" y="73"/>
                    <a:pt x="4" y="73"/>
                  </a:cubicBezTo>
                  <a:close/>
                  <a:moveTo>
                    <a:pt x="4" y="122"/>
                  </a:moveTo>
                  <a:cubicBezTo>
                    <a:pt x="4" y="90"/>
                    <a:pt x="4" y="90"/>
                    <a:pt x="4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122"/>
                    <a:pt x="0" y="122"/>
                    <a:pt x="0" y="122"/>
                  </a:cubicBezTo>
                  <a:lnTo>
                    <a:pt x="4" y="122"/>
                  </a:lnTo>
                  <a:close/>
                  <a:moveTo>
                    <a:pt x="4" y="171"/>
                  </a:moveTo>
                  <a:cubicBezTo>
                    <a:pt x="4" y="138"/>
                    <a:pt x="4" y="138"/>
                    <a:pt x="4" y="13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71"/>
                    <a:pt x="0" y="171"/>
                    <a:pt x="0" y="171"/>
                  </a:cubicBezTo>
                  <a:lnTo>
                    <a:pt x="4" y="171"/>
                  </a:lnTo>
                  <a:close/>
                  <a:moveTo>
                    <a:pt x="4" y="220"/>
                  </a:moveTo>
                  <a:cubicBezTo>
                    <a:pt x="4" y="187"/>
                    <a:pt x="4" y="187"/>
                    <a:pt x="4" y="187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220"/>
                    <a:pt x="0" y="220"/>
                    <a:pt x="0" y="220"/>
                  </a:cubicBezTo>
                  <a:lnTo>
                    <a:pt x="4" y="220"/>
                  </a:lnTo>
                  <a:close/>
                  <a:moveTo>
                    <a:pt x="4" y="268"/>
                  </a:moveTo>
                  <a:cubicBezTo>
                    <a:pt x="4" y="236"/>
                    <a:pt x="4" y="236"/>
                    <a:pt x="4" y="236"/>
                  </a:cubicBezTo>
                  <a:cubicBezTo>
                    <a:pt x="0" y="236"/>
                    <a:pt x="0" y="236"/>
                    <a:pt x="0" y="236"/>
                  </a:cubicBezTo>
                  <a:cubicBezTo>
                    <a:pt x="0" y="268"/>
                    <a:pt x="0" y="268"/>
                    <a:pt x="0" y="268"/>
                  </a:cubicBezTo>
                  <a:lnTo>
                    <a:pt x="4" y="268"/>
                  </a:lnTo>
                  <a:close/>
                  <a:moveTo>
                    <a:pt x="4" y="317"/>
                  </a:moveTo>
                  <a:cubicBezTo>
                    <a:pt x="4" y="284"/>
                    <a:pt x="4" y="284"/>
                    <a:pt x="4" y="284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0" y="317"/>
                    <a:pt x="0" y="317"/>
                    <a:pt x="0" y="317"/>
                  </a:cubicBezTo>
                  <a:lnTo>
                    <a:pt x="4" y="317"/>
                  </a:lnTo>
                  <a:close/>
                  <a:moveTo>
                    <a:pt x="17" y="360"/>
                  </a:moveTo>
                  <a:cubicBezTo>
                    <a:pt x="10" y="353"/>
                    <a:pt x="5" y="344"/>
                    <a:pt x="4" y="333"/>
                  </a:cubicBezTo>
                  <a:cubicBezTo>
                    <a:pt x="0" y="333"/>
                    <a:pt x="0" y="333"/>
                    <a:pt x="0" y="333"/>
                  </a:cubicBezTo>
                  <a:cubicBezTo>
                    <a:pt x="1" y="345"/>
                    <a:pt x="6" y="356"/>
                    <a:pt x="14" y="363"/>
                  </a:cubicBezTo>
                  <a:cubicBezTo>
                    <a:pt x="17" y="360"/>
                    <a:pt x="17" y="360"/>
                    <a:pt x="17" y="360"/>
                  </a:cubicBezTo>
                  <a:close/>
                  <a:moveTo>
                    <a:pt x="61" y="373"/>
                  </a:moveTo>
                  <a:cubicBezTo>
                    <a:pt x="47" y="373"/>
                    <a:pt x="47" y="373"/>
                    <a:pt x="47" y="373"/>
                  </a:cubicBezTo>
                  <a:cubicBezTo>
                    <a:pt x="41" y="373"/>
                    <a:pt x="35" y="371"/>
                    <a:pt x="30" y="369"/>
                  </a:cubicBezTo>
                  <a:cubicBezTo>
                    <a:pt x="28" y="373"/>
                    <a:pt x="28" y="373"/>
                    <a:pt x="28" y="373"/>
                  </a:cubicBezTo>
                  <a:cubicBezTo>
                    <a:pt x="34" y="375"/>
                    <a:pt x="41" y="377"/>
                    <a:pt x="47" y="377"/>
                  </a:cubicBezTo>
                  <a:cubicBezTo>
                    <a:pt x="61" y="377"/>
                    <a:pt x="61" y="377"/>
                    <a:pt x="61" y="377"/>
                  </a:cubicBezTo>
                  <a:cubicBezTo>
                    <a:pt x="61" y="373"/>
                    <a:pt x="61" y="373"/>
                    <a:pt x="61" y="373"/>
                  </a:cubicBezTo>
                  <a:close/>
                  <a:moveTo>
                    <a:pt x="110" y="373"/>
                  </a:moveTo>
                  <a:cubicBezTo>
                    <a:pt x="77" y="373"/>
                    <a:pt x="77" y="373"/>
                    <a:pt x="77" y="373"/>
                  </a:cubicBezTo>
                  <a:cubicBezTo>
                    <a:pt x="77" y="377"/>
                    <a:pt x="77" y="377"/>
                    <a:pt x="77" y="377"/>
                  </a:cubicBezTo>
                  <a:cubicBezTo>
                    <a:pt x="110" y="377"/>
                    <a:pt x="110" y="377"/>
                    <a:pt x="110" y="377"/>
                  </a:cubicBezTo>
                  <a:lnTo>
                    <a:pt x="110" y="373"/>
                  </a:lnTo>
                  <a:close/>
                  <a:moveTo>
                    <a:pt x="158" y="373"/>
                  </a:moveTo>
                  <a:cubicBezTo>
                    <a:pt x="126" y="373"/>
                    <a:pt x="126" y="373"/>
                    <a:pt x="126" y="373"/>
                  </a:cubicBezTo>
                  <a:cubicBezTo>
                    <a:pt x="126" y="377"/>
                    <a:pt x="126" y="377"/>
                    <a:pt x="126" y="377"/>
                  </a:cubicBezTo>
                  <a:cubicBezTo>
                    <a:pt x="158" y="377"/>
                    <a:pt x="158" y="377"/>
                    <a:pt x="158" y="377"/>
                  </a:cubicBezTo>
                  <a:lnTo>
                    <a:pt x="158" y="373"/>
                  </a:lnTo>
                  <a:close/>
                  <a:moveTo>
                    <a:pt x="207" y="373"/>
                  </a:moveTo>
                  <a:cubicBezTo>
                    <a:pt x="175" y="373"/>
                    <a:pt x="175" y="373"/>
                    <a:pt x="175" y="373"/>
                  </a:cubicBezTo>
                  <a:cubicBezTo>
                    <a:pt x="175" y="377"/>
                    <a:pt x="175" y="377"/>
                    <a:pt x="175" y="377"/>
                  </a:cubicBezTo>
                  <a:cubicBezTo>
                    <a:pt x="207" y="377"/>
                    <a:pt x="207" y="377"/>
                    <a:pt x="207" y="377"/>
                  </a:cubicBezTo>
                  <a:lnTo>
                    <a:pt x="207" y="373"/>
                  </a:lnTo>
                  <a:close/>
                  <a:moveTo>
                    <a:pt x="256" y="373"/>
                  </a:moveTo>
                  <a:cubicBezTo>
                    <a:pt x="223" y="373"/>
                    <a:pt x="223" y="373"/>
                    <a:pt x="223" y="373"/>
                  </a:cubicBezTo>
                  <a:cubicBezTo>
                    <a:pt x="223" y="377"/>
                    <a:pt x="223" y="377"/>
                    <a:pt x="223" y="377"/>
                  </a:cubicBezTo>
                  <a:cubicBezTo>
                    <a:pt x="256" y="377"/>
                    <a:pt x="256" y="377"/>
                    <a:pt x="256" y="377"/>
                  </a:cubicBezTo>
                  <a:lnTo>
                    <a:pt x="256" y="373"/>
                  </a:lnTo>
                  <a:close/>
                  <a:moveTo>
                    <a:pt x="304" y="373"/>
                  </a:moveTo>
                  <a:cubicBezTo>
                    <a:pt x="272" y="373"/>
                    <a:pt x="272" y="373"/>
                    <a:pt x="272" y="373"/>
                  </a:cubicBezTo>
                  <a:cubicBezTo>
                    <a:pt x="272" y="377"/>
                    <a:pt x="272" y="377"/>
                    <a:pt x="272" y="377"/>
                  </a:cubicBezTo>
                  <a:cubicBezTo>
                    <a:pt x="304" y="377"/>
                    <a:pt x="304" y="377"/>
                    <a:pt x="304" y="377"/>
                  </a:cubicBezTo>
                  <a:lnTo>
                    <a:pt x="304" y="373"/>
                  </a:lnTo>
                  <a:close/>
                  <a:moveTo>
                    <a:pt x="353" y="373"/>
                  </a:moveTo>
                  <a:cubicBezTo>
                    <a:pt x="321" y="373"/>
                    <a:pt x="321" y="373"/>
                    <a:pt x="321" y="373"/>
                  </a:cubicBezTo>
                  <a:cubicBezTo>
                    <a:pt x="321" y="377"/>
                    <a:pt x="321" y="377"/>
                    <a:pt x="321" y="377"/>
                  </a:cubicBezTo>
                  <a:cubicBezTo>
                    <a:pt x="353" y="377"/>
                    <a:pt x="353" y="377"/>
                    <a:pt x="353" y="377"/>
                  </a:cubicBezTo>
                  <a:lnTo>
                    <a:pt x="353" y="373"/>
                  </a:lnTo>
                  <a:close/>
                  <a:moveTo>
                    <a:pt x="400" y="367"/>
                  </a:moveTo>
                  <a:cubicBezTo>
                    <a:pt x="393" y="371"/>
                    <a:pt x="386" y="373"/>
                    <a:pt x="377" y="373"/>
                  </a:cubicBezTo>
                  <a:cubicBezTo>
                    <a:pt x="369" y="373"/>
                    <a:pt x="369" y="373"/>
                    <a:pt x="369" y="373"/>
                  </a:cubicBezTo>
                  <a:cubicBezTo>
                    <a:pt x="369" y="377"/>
                    <a:pt x="369" y="377"/>
                    <a:pt x="369" y="377"/>
                  </a:cubicBezTo>
                  <a:cubicBezTo>
                    <a:pt x="377" y="377"/>
                    <a:pt x="377" y="377"/>
                    <a:pt x="377" y="377"/>
                  </a:cubicBezTo>
                  <a:cubicBezTo>
                    <a:pt x="386" y="377"/>
                    <a:pt x="395" y="374"/>
                    <a:pt x="402" y="370"/>
                  </a:cubicBezTo>
                  <a:cubicBezTo>
                    <a:pt x="400" y="367"/>
                    <a:pt x="400" y="367"/>
                    <a:pt x="400" y="367"/>
                  </a:cubicBezTo>
                  <a:close/>
                  <a:moveTo>
                    <a:pt x="421" y="328"/>
                  </a:moveTo>
                  <a:cubicBezTo>
                    <a:pt x="421" y="329"/>
                    <a:pt x="421" y="329"/>
                    <a:pt x="421" y="329"/>
                  </a:cubicBezTo>
                  <a:cubicBezTo>
                    <a:pt x="421" y="340"/>
                    <a:pt x="417" y="349"/>
                    <a:pt x="411" y="356"/>
                  </a:cubicBezTo>
                  <a:cubicBezTo>
                    <a:pt x="414" y="359"/>
                    <a:pt x="414" y="359"/>
                    <a:pt x="414" y="359"/>
                  </a:cubicBezTo>
                  <a:cubicBezTo>
                    <a:pt x="421" y="351"/>
                    <a:pt x="425" y="341"/>
                    <a:pt x="425" y="329"/>
                  </a:cubicBezTo>
                  <a:cubicBezTo>
                    <a:pt x="425" y="328"/>
                    <a:pt x="425" y="328"/>
                    <a:pt x="425" y="328"/>
                  </a:cubicBezTo>
                  <a:cubicBezTo>
                    <a:pt x="421" y="328"/>
                    <a:pt x="421" y="328"/>
                    <a:pt x="421" y="328"/>
                  </a:cubicBezTo>
                  <a:close/>
                  <a:moveTo>
                    <a:pt x="421" y="279"/>
                  </a:moveTo>
                  <a:cubicBezTo>
                    <a:pt x="421" y="311"/>
                    <a:pt x="421" y="311"/>
                    <a:pt x="421" y="311"/>
                  </a:cubicBezTo>
                  <a:cubicBezTo>
                    <a:pt x="425" y="311"/>
                    <a:pt x="425" y="311"/>
                    <a:pt x="425" y="311"/>
                  </a:cubicBezTo>
                  <a:cubicBezTo>
                    <a:pt x="425" y="279"/>
                    <a:pt x="425" y="279"/>
                    <a:pt x="425" y="279"/>
                  </a:cubicBezTo>
                  <a:lnTo>
                    <a:pt x="421" y="279"/>
                  </a:lnTo>
                  <a:close/>
                  <a:moveTo>
                    <a:pt x="421" y="230"/>
                  </a:moveTo>
                  <a:cubicBezTo>
                    <a:pt x="421" y="263"/>
                    <a:pt x="421" y="263"/>
                    <a:pt x="421" y="263"/>
                  </a:cubicBezTo>
                  <a:cubicBezTo>
                    <a:pt x="425" y="263"/>
                    <a:pt x="425" y="263"/>
                    <a:pt x="425" y="263"/>
                  </a:cubicBezTo>
                  <a:cubicBezTo>
                    <a:pt x="425" y="230"/>
                    <a:pt x="425" y="230"/>
                    <a:pt x="425" y="230"/>
                  </a:cubicBezTo>
                  <a:lnTo>
                    <a:pt x="421" y="230"/>
                  </a:lnTo>
                  <a:close/>
                  <a:moveTo>
                    <a:pt x="421" y="181"/>
                  </a:moveTo>
                  <a:cubicBezTo>
                    <a:pt x="421" y="214"/>
                    <a:pt x="421" y="214"/>
                    <a:pt x="421" y="214"/>
                  </a:cubicBezTo>
                  <a:cubicBezTo>
                    <a:pt x="425" y="214"/>
                    <a:pt x="425" y="214"/>
                    <a:pt x="425" y="214"/>
                  </a:cubicBezTo>
                  <a:cubicBezTo>
                    <a:pt x="425" y="181"/>
                    <a:pt x="425" y="181"/>
                    <a:pt x="425" y="181"/>
                  </a:cubicBezTo>
                  <a:lnTo>
                    <a:pt x="421" y="181"/>
                  </a:lnTo>
                  <a:close/>
                  <a:moveTo>
                    <a:pt x="421" y="133"/>
                  </a:moveTo>
                  <a:cubicBezTo>
                    <a:pt x="421" y="165"/>
                    <a:pt x="421" y="165"/>
                    <a:pt x="421" y="165"/>
                  </a:cubicBezTo>
                  <a:cubicBezTo>
                    <a:pt x="425" y="165"/>
                    <a:pt x="425" y="165"/>
                    <a:pt x="425" y="165"/>
                  </a:cubicBezTo>
                  <a:cubicBezTo>
                    <a:pt x="425" y="133"/>
                    <a:pt x="425" y="133"/>
                    <a:pt x="425" y="133"/>
                  </a:cubicBezTo>
                  <a:lnTo>
                    <a:pt x="421" y="133"/>
                  </a:lnTo>
                  <a:close/>
                  <a:moveTo>
                    <a:pt x="421" y="84"/>
                  </a:moveTo>
                  <a:cubicBezTo>
                    <a:pt x="421" y="117"/>
                    <a:pt x="421" y="117"/>
                    <a:pt x="421" y="117"/>
                  </a:cubicBezTo>
                  <a:cubicBezTo>
                    <a:pt x="425" y="117"/>
                    <a:pt x="425" y="117"/>
                    <a:pt x="425" y="117"/>
                  </a:cubicBezTo>
                  <a:cubicBezTo>
                    <a:pt x="425" y="84"/>
                    <a:pt x="425" y="84"/>
                    <a:pt x="425" y="84"/>
                  </a:cubicBezTo>
                  <a:lnTo>
                    <a:pt x="421" y="84"/>
                  </a:lnTo>
                  <a:close/>
                  <a:moveTo>
                    <a:pt x="419" y="36"/>
                  </a:moveTo>
                  <a:cubicBezTo>
                    <a:pt x="420" y="40"/>
                    <a:pt x="421" y="43"/>
                    <a:pt x="421" y="47"/>
                  </a:cubicBezTo>
                  <a:cubicBezTo>
                    <a:pt x="421" y="68"/>
                    <a:pt x="421" y="68"/>
                    <a:pt x="421" y="68"/>
                  </a:cubicBezTo>
                  <a:cubicBezTo>
                    <a:pt x="425" y="68"/>
                    <a:pt x="425" y="68"/>
                    <a:pt x="425" y="68"/>
                  </a:cubicBezTo>
                  <a:cubicBezTo>
                    <a:pt x="425" y="47"/>
                    <a:pt x="425" y="47"/>
                    <a:pt x="425" y="47"/>
                  </a:cubicBezTo>
                  <a:cubicBezTo>
                    <a:pt x="425" y="43"/>
                    <a:pt x="424" y="39"/>
                    <a:pt x="423" y="35"/>
                  </a:cubicBezTo>
                  <a:cubicBezTo>
                    <a:pt x="419" y="36"/>
                    <a:pt x="419" y="36"/>
                    <a:pt x="419" y="36"/>
                  </a:cubicBezTo>
                  <a:close/>
                  <a:moveTo>
                    <a:pt x="388" y="5"/>
                  </a:moveTo>
                  <a:cubicBezTo>
                    <a:pt x="398" y="8"/>
                    <a:pt x="407" y="14"/>
                    <a:pt x="413" y="22"/>
                  </a:cubicBezTo>
                  <a:cubicBezTo>
                    <a:pt x="416" y="20"/>
                    <a:pt x="416" y="20"/>
                    <a:pt x="416" y="20"/>
                  </a:cubicBezTo>
                  <a:cubicBezTo>
                    <a:pt x="410" y="11"/>
                    <a:pt x="400" y="4"/>
                    <a:pt x="389" y="1"/>
                  </a:cubicBezTo>
                  <a:cubicBezTo>
                    <a:pt x="388" y="5"/>
                    <a:pt x="388" y="5"/>
                    <a:pt x="388" y="5"/>
                  </a:cubicBezTo>
                  <a:close/>
                  <a:moveTo>
                    <a:pt x="340" y="4"/>
                  </a:moveTo>
                  <a:cubicBezTo>
                    <a:pt x="372" y="4"/>
                    <a:pt x="372" y="4"/>
                    <a:pt x="372" y="4"/>
                  </a:cubicBezTo>
                  <a:cubicBezTo>
                    <a:pt x="372" y="0"/>
                    <a:pt x="372" y="0"/>
                    <a:pt x="372" y="0"/>
                  </a:cubicBezTo>
                  <a:cubicBezTo>
                    <a:pt x="340" y="0"/>
                    <a:pt x="340" y="0"/>
                    <a:pt x="340" y="0"/>
                  </a:cubicBezTo>
                  <a:lnTo>
                    <a:pt x="340" y="4"/>
                  </a:lnTo>
                  <a:close/>
                  <a:moveTo>
                    <a:pt x="291" y="4"/>
                  </a:moveTo>
                  <a:cubicBezTo>
                    <a:pt x="323" y="4"/>
                    <a:pt x="323" y="4"/>
                    <a:pt x="323" y="4"/>
                  </a:cubicBezTo>
                  <a:cubicBezTo>
                    <a:pt x="323" y="0"/>
                    <a:pt x="323" y="0"/>
                    <a:pt x="323" y="0"/>
                  </a:cubicBezTo>
                  <a:cubicBezTo>
                    <a:pt x="291" y="0"/>
                    <a:pt x="291" y="0"/>
                    <a:pt x="291" y="0"/>
                  </a:cubicBezTo>
                  <a:lnTo>
                    <a:pt x="291" y="4"/>
                  </a:lnTo>
                  <a:close/>
                  <a:moveTo>
                    <a:pt x="242" y="4"/>
                  </a:moveTo>
                  <a:cubicBezTo>
                    <a:pt x="275" y="4"/>
                    <a:pt x="275" y="4"/>
                    <a:pt x="275" y="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42" y="0"/>
                    <a:pt x="242" y="0"/>
                    <a:pt x="242" y="0"/>
                  </a:cubicBezTo>
                  <a:lnTo>
                    <a:pt x="242" y="4"/>
                  </a:lnTo>
                  <a:close/>
                  <a:moveTo>
                    <a:pt x="193" y="4"/>
                  </a:moveTo>
                  <a:cubicBezTo>
                    <a:pt x="226" y="4"/>
                    <a:pt x="226" y="4"/>
                    <a:pt x="226" y="4"/>
                  </a:cubicBezTo>
                  <a:cubicBezTo>
                    <a:pt x="226" y="0"/>
                    <a:pt x="226" y="0"/>
                    <a:pt x="226" y="0"/>
                  </a:cubicBezTo>
                  <a:cubicBezTo>
                    <a:pt x="193" y="0"/>
                    <a:pt x="193" y="0"/>
                    <a:pt x="193" y="0"/>
                  </a:cubicBezTo>
                  <a:lnTo>
                    <a:pt x="193" y="4"/>
                  </a:lnTo>
                  <a:close/>
                  <a:moveTo>
                    <a:pt x="145" y="4"/>
                  </a:moveTo>
                  <a:cubicBezTo>
                    <a:pt x="177" y="4"/>
                    <a:pt x="177" y="4"/>
                    <a:pt x="177" y="4"/>
                  </a:cubicBezTo>
                  <a:cubicBezTo>
                    <a:pt x="177" y="0"/>
                    <a:pt x="177" y="0"/>
                    <a:pt x="177" y="0"/>
                  </a:cubicBezTo>
                  <a:cubicBezTo>
                    <a:pt x="145" y="0"/>
                    <a:pt x="145" y="0"/>
                    <a:pt x="145" y="0"/>
                  </a:cubicBezTo>
                  <a:lnTo>
                    <a:pt x="145" y="4"/>
                  </a:lnTo>
                  <a:close/>
                  <a:moveTo>
                    <a:pt x="96" y="4"/>
                  </a:moveTo>
                  <a:cubicBezTo>
                    <a:pt x="129" y="4"/>
                    <a:pt x="129" y="4"/>
                    <a:pt x="129" y="4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96" y="0"/>
                    <a:pt x="96" y="0"/>
                    <a:pt x="96" y="0"/>
                  </a:cubicBezTo>
                  <a:lnTo>
                    <a:pt x="96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98" name="Freeform 369">
              <a:extLst>
                <a:ext uri="{FF2B5EF4-FFF2-40B4-BE49-F238E27FC236}">
                  <a16:creationId xmlns:a16="http://schemas.microsoft.com/office/drawing/2014/main" id="{B4C898F3-9B94-2C91-2C0D-8F357ECD62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9075" y="4743449"/>
              <a:ext cx="2035175" cy="254000"/>
            </a:xfrm>
            <a:custGeom>
              <a:avLst/>
              <a:gdLst>
                <a:gd name="T0" fmla="*/ 0 w 1282"/>
                <a:gd name="T1" fmla="*/ 0 h 160"/>
                <a:gd name="T2" fmla="*/ 0 w 1282"/>
                <a:gd name="T3" fmla="*/ 91 h 160"/>
                <a:gd name="T4" fmla="*/ 1276 w 1282"/>
                <a:gd name="T5" fmla="*/ 91 h 160"/>
                <a:gd name="T6" fmla="*/ 1276 w 1282"/>
                <a:gd name="T7" fmla="*/ 160 h 160"/>
                <a:gd name="T8" fmla="*/ 1282 w 1282"/>
                <a:gd name="T9" fmla="*/ 160 h 160"/>
                <a:gd name="T10" fmla="*/ 1282 w 1282"/>
                <a:gd name="T11" fmla="*/ 86 h 160"/>
                <a:gd name="T12" fmla="*/ 6 w 1282"/>
                <a:gd name="T13" fmla="*/ 86 h 160"/>
                <a:gd name="T14" fmla="*/ 6 w 1282"/>
                <a:gd name="T15" fmla="*/ 0 h 160"/>
                <a:gd name="T16" fmla="*/ 0 w 1282"/>
                <a:gd name="T17" fmla="*/ 0 h 160"/>
                <a:gd name="T18" fmla="*/ 0 w 1282"/>
                <a:gd name="T1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2" h="160">
                  <a:moveTo>
                    <a:pt x="0" y="0"/>
                  </a:moveTo>
                  <a:lnTo>
                    <a:pt x="0" y="91"/>
                  </a:lnTo>
                  <a:lnTo>
                    <a:pt x="1276" y="91"/>
                  </a:lnTo>
                  <a:lnTo>
                    <a:pt x="1276" y="160"/>
                  </a:lnTo>
                  <a:lnTo>
                    <a:pt x="1282" y="160"/>
                  </a:lnTo>
                  <a:lnTo>
                    <a:pt x="1282" y="86"/>
                  </a:lnTo>
                  <a:lnTo>
                    <a:pt x="6" y="86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99" name="Freeform 370">
              <a:extLst>
                <a:ext uri="{FF2B5EF4-FFF2-40B4-BE49-F238E27FC236}">
                  <a16:creationId xmlns:a16="http://schemas.microsoft.com/office/drawing/2014/main" id="{39E91DE7-1E09-D1E2-F5D9-0DB523E3E6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2975" y="4989512"/>
              <a:ext cx="73025" cy="60325"/>
            </a:xfrm>
            <a:custGeom>
              <a:avLst/>
              <a:gdLst>
                <a:gd name="T0" fmla="*/ 0 w 46"/>
                <a:gd name="T1" fmla="*/ 0 h 38"/>
                <a:gd name="T2" fmla="*/ 23 w 46"/>
                <a:gd name="T3" fmla="*/ 38 h 38"/>
                <a:gd name="T4" fmla="*/ 46 w 46"/>
                <a:gd name="T5" fmla="*/ 0 h 38"/>
                <a:gd name="T6" fmla="*/ 0 w 46"/>
                <a:gd name="T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38">
                  <a:moveTo>
                    <a:pt x="0" y="0"/>
                  </a:moveTo>
                  <a:lnTo>
                    <a:pt x="23" y="38"/>
                  </a:lnTo>
                  <a:lnTo>
                    <a:pt x="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 dirty="0"/>
            </a:p>
          </p:txBody>
        </p:sp>
      </p:grpSp>
      <p:sp>
        <p:nvSpPr>
          <p:cNvPr id="199" name="Rectangle 327">
            <a:extLst>
              <a:ext uri="{FF2B5EF4-FFF2-40B4-BE49-F238E27FC236}">
                <a16:creationId xmlns:a16="http://schemas.microsoft.com/office/drawing/2014/main" id="{8427BFA5-22D9-8FF2-F3E6-2D59BAB544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93" y="4068853"/>
            <a:ext cx="1021113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one simple word.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" name="Rectangle 33">
            <a:extLst>
              <a:ext uri="{FF2B5EF4-FFF2-40B4-BE49-F238E27FC236}">
                <a16:creationId xmlns:a16="http://schemas.microsoft.com/office/drawing/2014/main" id="{D0EC6C89-F7DF-AA5F-4CC3-17E3C2D686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5737" y="6499225"/>
            <a:ext cx="2981137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InvisibleCakeSociety.com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056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roup 129">
            <a:extLst>
              <a:ext uri="{FF2B5EF4-FFF2-40B4-BE49-F238E27FC236}">
                <a16:creationId xmlns:a16="http://schemas.microsoft.com/office/drawing/2014/main" id="{D3FC3DCD-DD45-D6E3-ADC3-0A5A2846BF3A}"/>
              </a:ext>
            </a:extLst>
          </p:cNvPr>
          <p:cNvGrpSpPr/>
          <p:nvPr/>
        </p:nvGrpSpPr>
        <p:grpSpPr>
          <a:xfrm>
            <a:off x="2008094" y="860613"/>
            <a:ext cx="8244747" cy="4393638"/>
            <a:chOff x="6740525" y="3236912"/>
            <a:chExt cx="4549776" cy="2214562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0A6789A1-7506-7C62-0D10-787C92518DFD}"/>
                </a:ext>
              </a:extLst>
            </p:cNvPr>
            <p:cNvGrpSpPr/>
            <p:nvPr/>
          </p:nvGrpSpPr>
          <p:grpSpPr>
            <a:xfrm>
              <a:off x="6740525" y="3236912"/>
              <a:ext cx="4549776" cy="2214562"/>
              <a:chOff x="6740525" y="3236912"/>
              <a:chExt cx="4549776" cy="2214562"/>
            </a:xfrm>
          </p:grpSpPr>
          <p:sp>
            <p:nvSpPr>
              <p:cNvPr id="13" name="Freeform 10">
                <a:extLst>
                  <a:ext uri="{FF2B5EF4-FFF2-40B4-BE49-F238E27FC236}">
                    <a16:creationId xmlns:a16="http://schemas.microsoft.com/office/drawing/2014/main" id="{D4F08FBD-27F0-C21F-A946-ED7924581B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77125" y="4767262"/>
                <a:ext cx="596900" cy="258763"/>
              </a:xfrm>
              <a:custGeom>
                <a:avLst/>
                <a:gdLst>
                  <a:gd name="T0" fmla="*/ 29 w 262"/>
                  <a:gd name="T1" fmla="*/ 0 h 113"/>
                  <a:gd name="T2" fmla="*/ 233 w 262"/>
                  <a:gd name="T3" fmla="*/ 0 h 113"/>
                  <a:gd name="T4" fmla="*/ 262 w 262"/>
                  <a:gd name="T5" fmla="*/ 29 h 113"/>
                  <a:gd name="T6" fmla="*/ 262 w 262"/>
                  <a:gd name="T7" fmla="*/ 84 h 113"/>
                  <a:gd name="T8" fmla="*/ 233 w 262"/>
                  <a:gd name="T9" fmla="*/ 113 h 113"/>
                  <a:gd name="T10" fmla="*/ 29 w 262"/>
                  <a:gd name="T11" fmla="*/ 113 h 113"/>
                  <a:gd name="T12" fmla="*/ 0 w 262"/>
                  <a:gd name="T13" fmla="*/ 84 h 113"/>
                  <a:gd name="T14" fmla="*/ 0 w 262"/>
                  <a:gd name="T15" fmla="*/ 29 h 113"/>
                  <a:gd name="T16" fmla="*/ 29 w 262"/>
                  <a:gd name="T17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2" h="113">
                    <a:moveTo>
                      <a:pt x="29" y="0"/>
                    </a:moveTo>
                    <a:cubicBezTo>
                      <a:pt x="233" y="0"/>
                      <a:pt x="233" y="0"/>
                      <a:pt x="233" y="0"/>
                    </a:cubicBezTo>
                    <a:cubicBezTo>
                      <a:pt x="249" y="0"/>
                      <a:pt x="262" y="13"/>
                      <a:pt x="262" y="29"/>
                    </a:cubicBezTo>
                    <a:cubicBezTo>
                      <a:pt x="262" y="84"/>
                      <a:pt x="262" y="84"/>
                      <a:pt x="262" y="84"/>
                    </a:cubicBezTo>
                    <a:cubicBezTo>
                      <a:pt x="262" y="100"/>
                      <a:pt x="249" y="113"/>
                      <a:pt x="233" y="113"/>
                    </a:cubicBezTo>
                    <a:cubicBezTo>
                      <a:pt x="29" y="113"/>
                      <a:pt x="29" y="113"/>
                      <a:pt x="29" y="113"/>
                    </a:cubicBezTo>
                    <a:cubicBezTo>
                      <a:pt x="13" y="113"/>
                      <a:pt x="0" y="100"/>
                      <a:pt x="0" y="84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13"/>
                      <a:pt x="13" y="0"/>
                      <a:pt x="29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11">
                <a:extLst>
                  <a:ext uri="{FF2B5EF4-FFF2-40B4-BE49-F238E27FC236}">
                    <a16:creationId xmlns:a16="http://schemas.microsoft.com/office/drawing/2014/main" id="{0C7749D2-C012-E5AF-E9E9-BE97810A3D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72363" y="4764087"/>
                <a:ext cx="606425" cy="265113"/>
              </a:xfrm>
              <a:custGeom>
                <a:avLst/>
                <a:gdLst>
                  <a:gd name="T0" fmla="*/ 31 w 266"/>
                  <a:gd name="T1" fmla="*/ 2 h 117"/>
                  <a:gd name="T2" fmla="*/ 31 w 266"/>
                  <a:gd name="T3" fmla="*/ 4 h 117"/>
                  <a:gd name="T4" fmla="*/ 235 w 266"/>
                  <a:gd name="T5" fmla="*/ 4 h 117"/>
                  <a:gd name="T6" fmla="*/ 254 w 266"/>
                  <a:gd name="T7" fmla="*/ 12 h 117"/>
                  <a:gd name="T8" fmla="*/ 262 w 266"/>
                  <a:gd name="T9" fmla="*/ 31 h 117"/>
                  <a:gd name="T10" fmla="*/ 262 w 266"/>
                  <a:gd name="T11" fmla="*/ 86 h 117"/>
                  <a:gd name="T12" fmla="*/ 254 w 266"/>
                  <a:gd name="T13" fmla="*/ 105 h 117"/>
                  <a:gd name="T14" fmla="*/ 235 w 266"/>
                  <a:gd name="T15" fmla="*/ 113 h 117"/>
                  <a:gd name="T16" fmla="*/ 31 w 266"/>
                  <a:gd name="T17" fmla="*/ 113 h 117"/>
                  <a:gd name="T18" fmla="*/ 12 w 266"/>
                  <a:gd name="T19" fmla="*/ 105 h 117"/>
                  <a:gd name="T20" fmla="*/ 4 w 266"/>
                  <a:gd name="T21" fmla="*/ 86 h 117"/>
                  <a:gd name="T22" fmla="*/ 4 w 266"/>
                  <a:gd name="T23" fmla="*/ 31 h 117"/>
                  <a:gd name="T24" fmla="*/ 12 w 266"/>
                  <a:gd name="T25" fmla="*/ 12 h 117"/>
                  <a:gd name="T26" fmla="*/ 31 w 266"/>
                  <a:gd name="T27" fmla="*/ 4 h 117"/>
                  <a:gd name="T28" fmla="*/ 31 w 266"/>
                  <a:gd name="T29" fmla="*/ 2 h 117"/>
                  <a:gd name="T30" fmla="*/ 31 w 266"/>
                  <a:gd name="T31" fmla="*/ 0 h 117"/>
                  <a:gd name="T32" fmla="*/ 0 w 266"/>
                  <a:gd name="T33" fmla="*/ 31 h 117"/>
                  <a:gd name="T34" fmla="*/ 0 w 266"/>
                  <a:gd name="T35" fmla="*/ 86 h 117"/>
                  <a:gd name="T36" fmla="*/ 31 w 266"/>
                  <a:gd name="T37" fmla="*/ 117 h 117"/>
                  <a:gd name="T38" fmla="*/ 235 w 266"/>
                  <a:gd name="T39" fmla="*/ 117 h 117"/>
                  <a:gd name="T40" fmla="*/ 266 w 266"/>
                  <a:gd name="T41" fmla="*/ 86 h 117"/>
                  <a:gd name="T42" fmla="*/ 266 w 266"/>
                  <a:gd name="T43" fmla="*/ 31 h 117"/>
                  <a:gd name="T44" fmla="*/ 235 w 266"/>
                  <a:gd name="T45" fmla="*/ 0 h 117"/>
                  <a:gd name="T46" fmla="*/ 31 w 266"/>
                  <a:gd name="T47" fmla="*/ 0 h 117"/>
                  <a:gd name="T48" fmla="*/ 31 w 266"/>
                  <a:gd name="T49" fmla="*/ 2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6" h="117">
                    <a:moveTo>
                      <a:pt x="31" y="2"/>
                    </a:moveTo>
                    <a:cubicBezTo>
                      <a:pt x="31" y="4"/>
                      <a:pt x="31" y="4"/>
                      <a:pt x="31" y="4"/>
                    </a:cubicBezTo>
                    <a:cubicBezTo>
                      <a:pt x="235" y="4"/>
                      <a:pt x="235" y="4"/>
                      <a:pt x="235" y="4"/>
                    </a:cubicBezTo>
                    <a:cubicBezTo>
                      <a:pt x="242" y="4"/>
                      <a:pt x="249" y="7"/>
                      <a:pt x="254" y="12"/>
                    </a:cubicBezTo>
                    <a:cubicBezTo>
                      <a:pt x="259" y="17"/>
                      <a:pt x="262" y="24"/>
                      <a:pt x="262" y="31"/>
                    </a:cubicBezTo>
                    <a:cubicBezTo>
                      <a:pt x="262" y="86"/>
                      <a:pt x="262" y="86"/>
                      <a:pt x="262" y="86"/>
                    </a:cubicBezTo>
                    <a:cubicBezTo>
                      <a:pt x="262" y="93"/>
                      <a:pt x="259" y="100"/>
                      <a:pt x="254" y="105"/>
                    </a:cubicBezTo>
                    <a:cubicBezTo>
                      <a:pt x="249" y="110"/>
                      <a:pt x="242" y="113"/>
                      <a:pt x="235" y="113"/>
                    </a:cubicBezTo>
                    <a:cubicBezTo>
                      <a:pt x="31" y="113"/>
                      <a:pt x="31" y="113"/>
                      <a:pt x="31" y="113"/>
                    </a:cubicBezTo>
                    <a:cubicBezTo>
                      <a:pt x="23" y="113"/>
                      <a:pt x="17" y="110"/>
                      <a:pt x="12" y="105"/>
                    </a:cubicBezTo>
                    <a:cubicBezTo>
                      <a:pt x="7" y="100"/>
                      <a:pt x="4" y="93"/>
                      <a:pt x="4" y="86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4" y="24"/>
                      <a:pt x="7" y="17"/>
                      <a:pt x="12" y="12"/>
                    </a:cubicBezTo>
                    <a:cubicBezTo>
                      <a:pt x="17" y="7"/>
                      <a:pt x="23" y="4"/>
                      <a:pt x="31" y="4"/>
                    </a:cubicBezTo>
                    <a:cubicBezTo>
                      <a:pt x="31" y="2"/>
                      <a:pt x="31" y="2"/>
                      <a:pt x="31" y="2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103"/>
                      <a:pt x="14" y="117"/>
                      <a:pt x="31" y="117"/>
                    </a:cubicBezTo>
                    <a:cubicBezTo>
                      <a:pt x="235" y="117"/>
                      <a:pt x="235" y="117"/>
                      <a:pt x="235" y="117"/>
                    </a:cubicBezTo>
                    <a:cubicBezTo>
                      <a:pt x="252" y="117"/>
                      <a:pt x="266" y="103"/>
                      <a:pt x="266" y="86"/>
                    </a:cubicBezTo>
                    <a:cubicBezTo>
                      <a:pt x="266" y="31"/>
                      <a:pt x="266" y="31"/>
                      <a:pt x="266" y="31"/>
                    </a:cubicBezTo>
                    <a:cubicBezTo>
                      <a:pt x="266" y="14"/>
                      <a:pt x="252" y="0"/>
                      <a:pt x="235" y="0"/>
                    </a:cubicBezTo>
                    <a:cubicBezTo>
                      <a:pt x="31" y="0"/>
                      <a:pt x="31" y="0"/>
                      <a:pt x="31" y="0"/>
                    </a:cubicBezTo>
                    <a:lnTo>
                      <a:pt x="31" y="2"/>
                    </a:lnTo>
                    <a:close/>
                  </a:path>
                </a:pathLst>
              </a:custGeom>
              <a:solidFill>
                <a:srgbClr val="D6B6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Rectangle 18">
                <a:extLst>
                  <a:ext uri="{FF2B5EF4-FFF2-40B4-BE49-F238E27FC236}">
                    <a16:creationId xmlns:a16="http://schemas.microsoft.com/office/drawing/2014/main" id="{BC8C9DB7-6D7F-4D62-D08E-49038FB312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27938" y="4813300"/>
                <a:ext cx="279352" cy="890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5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Yes, I'm</a:t>
                </a:r>
                <a:endPara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" name="Rectangle 19">
                <a:extLst>
                  <a:ext uri="{FF2B5EF4-FFF2-40B4-BE49-F238E27FC236}">
                    <a16:creationId xmlns:a16="http://schemas.microsoft.com/office/drawing/2014/main" id="{AA8A1DB4-68C2-7D00-C3D1-F9D262AD6E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29525" y="4900612"/>
                <a:ext cx="274697" cy="890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5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intersex</a:t>
                </a:r>
                <a:endPara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" name="Rectangle 20">
                <a:extLst>
                  <a:ext uri="{FF2B5EF4-FFF2-40B4-BE49-F238E27FC236}">
                    <a16:creationId xmlns:a16="http://schemas.microsoft.com/office/drawing/2014/main" id="{D41DB3A1-C7F8-D04F-7A5E-46F55023AC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1850" y="4827587"/>
                <a:ext cx="509353" cy="890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5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No, but glad to</a:t>
                </a:r>
                <a:endPara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" name="Rectangle 21">
                <a:extLst>
                  <a:ext uri="{FF2B5EF4-FFF2-40B4-BE49-F238E27FC236}">
                    <a16:creationId xmlns:a16="http://schemas.microsoft.com/office/drawing/2014/main" id="{3EE2EB45-03A5-7182-1C45-989720EFB0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72337" y="4926012"/>
                <a:ext cx="357571" cy="890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5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be an ally!</a:t>
                </a:r>
                <a:endPara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" name="Rectangle 22">
                <a:extLst>
                  <a:ext uri="{FF2B5EF4-FFF2-40B4-BE49-F238E27FC236}">
                    <a16:creationId xmlns:a16="http://schemas.microsoft.com/office/drawing/2014/main" id="{FB00CC42-7BEB-0932-279F-0974A39D9E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69163" y="5022850"/>
                <a:ext cx="344535" cy="890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5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 will keep</a:t>
                </a:r>
                <a:endPara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" name="Rectangle 23">
                <a:extLst>
                  <a:ext uri="{FF2B5EF4-FFF2-40B4-BE49-F238E27FC236}">
                    <a16:creationId xmlns:a16="http://schemas.microsoft.com/office/drawing/2014/main" id="{4C63EAE9-AEF5-C8B8-BE37-02F51020C6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38987" y="5124450"/>
                <a:ext cx="615506" cy="890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5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sharing inclusivity</a:t>
                </a:r>
                <a:endPara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" name="Rectangle 24">
                <a:extLst>
                  <a:ext uri="{FF2B5EF4-FFF2-40B4-BE49-F238E27FC236}">
                    <a16:creationId xmlns:a16="http://schemas.microsoft.com/office/drawing/2014/main" id="{8F3483AA-5C47-9AF1-21C8-0F16C6038C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07249" y="5221287"/>
                <a:ext cx="484211" cy="890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5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and advocacy</a:t>
                </a:r>
                <a:endParaRPr kumimoji="0" lang="en-US" altLang="en-US" sz="105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" name="Rectangle 25">
                <a:extLst>
                  <a:ext uri="{FF2B5EF4-FFF2-40B4-BE49-F238E27FC236}">
                    <a16:creationId xmlns:a16="http://schemas.microsoft.com/office/drawing/2014/main" id="{75BCA6CD-B299-BB45-7A02-AC82B5FF83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31368" y="3983037"/>
                <a:ext cx="1451629" cy="81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5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Are you otherwise outside the cisgender/</a:t>
                </a:r>
                <a:endPara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" name="Rectangle 26">
                <a:extLst>
                  <a:ext uri="{FF2B5EF4-FFF2-40B4-BE49-F238E27FC236}">
                    <a16:creationId xmlns:a16="http://schemas.microsoft.com/office/drawing/2014/main" id="{F0C107D1-E38C-8A78-AA19-DCB9A97BCD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66249" y="4092574"/>
                <a:ext cx="1638867" cy="890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50" b="1" i="0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alloheteroromantic</a:t>
                </a:r>
                <a:r>
                  <a:rPr kumimoji="0" lang="en-US" altLang="en-US" sz="105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/</a:t>
                </a:r>
                <a:r>
                  <a:rPr kumimoji="0" lang="en-US" altLang="en-US" sz="1050" b="1" i="0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alloheterosexual</a:t>
                </a:r>
                <a:r>
                  <a:rPr kumimoji="0" lang="en-US" altLang="en-US" sz="105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/</a:t>
                </a:r>
                <a:r>
                  <a:rPr kumimoji="0" lang="en-US" altLang="en-US" sz="1050" b="1" i="0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perisex</a:t>
                </a:r>
                <a:endPara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4" name="Rectangle 27">
                <a:extLst>
                  <a:ext uri="{FF2B5EF4-FFF2-40B4-BE49-F238E27FC236}">
                    <a16:creationId xmlns:a16="http://schemas.microsoft.com/office/drawing/2014/main" id="{4BEC7C12-3573-365F-F1BE-E229A7F1CC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82121" y="4200524"/>
                <a:ext cx="1608139" cy="890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5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identities in ways I have not included here?</a:t>
                </a:r>
                <a:endPara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" name="Rectangle 28">
                <a:extLst>
                  <a:ext uri="{FF2B5EF4-FFF2-40B4-BE49-F238E27FC236}">
                    <a16:creationId xmlns:a16="http://schemas.microsoft.com/office/drawing/2014/main" id="{BFB5A541-D559-BFD4-FADC-C35465FC78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62163" y="4852987"/>
                <a:ext cx="396680" cy="890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5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No, </a:t>
                </a:r>
                <a:r>
                  <a:rPr kumimoji="0" lang="en-US" altLang="en-US" sz="1050" b="0" i="0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perisex</a:t>
                </a:r>
                <a:endPara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6" name="Rectangle 29">
                <a:extLst>
                  <a:ext uri="{FF2B5EF4-FFF2-40B4-BE49-F238E27FC236}">
                    <a16:creationId xmlns:a16="http://schemas.microsoft.com/office/drawing/2014/main" id="{55AFF680-9116-B6BF-6CC0-FDBE7448CA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43837" y="3962399"/>
                <a:ext cx="464656" cy="890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5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Do you have</a:t>
                </a:r>
                <a:endPara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7" name="Rectangle 30">
                <a:extLst>
                  <a:ext uri="{FF2B5EF4-FFF2-40B4-BE49-F238E27FC236}">
                    <a16:creationId xmlns:a16="http://schemas.microsoft.com/office/drawing/2014/main" id="{45ABF89B-81EB-4987-4214-F997C97F91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27923" y="4071937"/>
                <a:ext cx="985183" cy="890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5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physical/hormonal/genetic</a:t>
                </a:r>
                <a:endPara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8" name="Rectangle 31">
                <a:extLst>
                  <a:ext uri="{FF2B5EF4-FFF2-40B4-BE49-F238E27FC236}">
                    <a16:creationId xmlns:a16="http://schemas.microsoft.com/office/drawing/2014/main" id="{9AC728B3-92DA-E9B4-569F-EE02C8839D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75550" y="4179887"/>
                <a:ext cx="905102" cy="890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5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differences from the sex</a:t>
                </a:r>
                <a:endPara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9" name="Rectangle 32">
                <a:extLst>
                  <a:ext uri="{FF2B5EF4-FFF2-40B4-BE49-F238E27FC236}">
                    <a16:creationId xmlns:a16="http://schemas.microsoft.com/office/drawing/2014/main" id="{142E6AFC-5082-6B75-E079-E9E57EDAA0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4136" y="4289424"/>
                <a:ext cx="704900" cy="890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5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male/female binary</a:t>
                </a:r>
                <a:endPara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0" name="Freeform 371">
                <a:extLst>
                  <a:ext uri="{FF2B5EF4-FFF2-40B4-BE49-F238E27FC236}">
                    <a16:creationId xmlns:a16="http://schemas.microsoft.com/office/drawing/2014/main" id="{EB619767-F75C-EA05-F67F-3E04A25F75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40525" y="3857624"/>
                <a:ext cx="1363663" cy="661988"/>
              </a:xfrm>
              <a:custGeom>
                <a:avLst/>
                <a:gdLst>
                  <a:gd name="T0" fmla="*/ 548 w 599"/>
                  <a:gd name="T1" fmla="*/ 288 h 291"/>
                  <a:gd name="T2" fmla="*/ 548 w 599"/>
                  <a:gd name="T3" fmla="*/ 285 h 291"/>
                  <a:gd name="T4" fmla="*/ 51 w 599"/>
                  <a:gd name="T5" fmla="*/ 285 h 291"/>
                  <a:gd name="T6" fmla="*/ 20 w 599"/>
                  <a:gd name="T7" fmla="*/ 272 h 291"/>
                  <a:gd name="T8" fmla="*/ 7 w 599"/>
                  <a:gd name="T9" fmla="*/ 240 h 291"/>
                  <a:gd name="T10" fmla="*/ 7 w 599"/>
                  <a:gd name="T11" fmla="*/ 51 h 291"/>
                  <a:gd name="T12" fmla="*/ 20 w 599"/>
                  <a:gd name="T13" fmla="*/ 20 h 291"/>
                  <a:gd name="T14" fmla="*/ 51 w 599"/>
                  <a:gd name="T15" fmla="*/ 6 h 291"/>
                  <a:gd name="T16" fmla="*/ 548 w 599"/>
                  <a:gd name="T17" fmla="*/ 6 h 291"/>
                  <a:gd name="T18" fmla="*/ 579 w 599"/>
                  <a:gd name="T19" fmla="*/ 20 h 291"/>
                  <a:gd name="T20" fmla="*/ 592 w 599"/>
                  <a:gd name="T21" fmla="*/ 51 h 291"/>
                  <a:gd name="T22" fmla="*/ 592 w 599"/>
                  <a:gd name="T23" fmla="*/ 240 h 291"/>
                  <a:gd name="T24" fmla="*/ 579 w 599"/>
                  <a:gd name="T25" fmla="*/ 272 h 291"/>
                  <a:gd name="T26" fmla="*/ 548 w 599"/>
                  <a:gd name="T27" fmla="*/ 285 h 291"/>
                  <a:gd name="T28" fmla="*/ 548 w 599"/>
                  <a:gd name="T29" fmla="*/ 288 h 291"/>
                  <a:gd name="T30" fmla="*/ 548 w 599"/>
                  <a:gd name="T31" fmla="*/ 291 h 291"/>
                  <a:gd name="T32" fmla="*/ 599 w 599"/>
                  <a:gd name="T33" fmla="*/ 240 h 291"/>
                  <a:gd name="T34" fmla="*/ 599 w 599"/>
                  <a:gd name="T35" fmla="*/ 51 h 291"/>
                  <a:gd name="T36" fmla="*/ 548 w 599"/>
                  <a:gd name="T37" fmla="*/ 0 h 291"/>
                  <a:gd name="T38" fmla="*/ 51 w 599"/>
                  <a:gd name="T39" fmla="*/ 0 h 291"/>
                  <a:gd name="T40" fmla="*/ 0 w 599"/>
                  <a:gd name="T41" fmla="*/ 51 h 291"/>
                  <a:gd name="T42" fmla="*/ 0 w 599"/>
                  <a:gd name="T43" fmla="*/ 240 h 291"/>
                  <a:gd name="T44" fmla="*/ 51 w 599"/>
                  <a:gd name="T45" fmla="*/ 291 h 291"/>
                  <a:gd name="T46" fmla="*/ 548 w 599"/>
                  <a:gd name="T47" fmla="*/ 291 h 291"/>
                  <a:gd name="T48" fmla="*/ 548 w 599"/>
                  <a:gd name="T49" fmla="*/ 288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99" h="291">
                    <a:moveTo>
                      <a:pt x="548" y="288"/>
                    </a:moveTo>
                    <a:cubicBezTo>
                      <a:pt x="548" y="285"/>
                      <a:pt x="548" y="285"/>
                      <a:pt x="548" y="285"/>
                    </a:cubicBezTo>
                    <a:cubicBezTo>
                      <a:pt x="51" y="285"/>
                      <a:pt x="51" y="285"/>
                      <a:pt x="51" y="285"/>
                    </a:cubicBezTo>
                    <a:cubicBezTo>
                      <a:pt x="39" y="285"/>
                      <a:pt x="28" y="280"/>
                      <a:pt x="20" y="272"/>
                    </a:cubicBezTo>
                    <a:cubicBezTo>
                      <a:pt x="12" y="264"/>
                      <a:pt x="7" y="253"/>
                      <a:pt x="7" y="240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7" y="39"/>
                      <a:pt x="12" y="28"/>
                      <a:pt x="20" y="20"/>
                    </a:cubicBezTo>
                    <a:cubicBezTo>
                      <a:pt x="28" y="12"/>
                      <a:pt x="39" y="6"/>
                      <a:pt x="51" y="6"/>
                    </a:cubicBezTo>
                    <a:cubicBezTo>
                      <a:pt x="548" y="6"/>
                      <a:pt x="548" y="6"/>
                      <a:pt x="548" y="6"/>
                    </a:cubicBezTo>
                    <a:cubicBezTo>
                      <a:pt x="560" y="6"/>
                      <a:pt x="571" y="12"/>
                      <a:pt x="579" y="20"/>
                    </a:cubicBezTo>
                    <a:cubicBezTo>
                      <a:pt x="587" y="28"/>
                      <a:pt x="592" y="39"/>
                      <a:pt x="592" y="51"/>
                    </a:cubicBezTo>
                    <a:cubicBezTo>
                      <a:pt x="592" y="240"/>
                      <a:pt x="592" y="240"/>
                      <a:pt x="592" y="240"/>
                    </a:cubicBezTo>
                    <a:cubicBezTo>
                      <a:pt x="592" y="253"/>
                      <a:pt x="587" y="264"/>
                      <a:pt x="579" y="272"/>
                    </a:cubicBezTo>
                    <a:cubicBezTo>
                      <a:pt x="571" y="280"/>
                      <a:pt x="560" y="285"/>
                      <a:pt x="548" y="285"/>
                    </a:cubicBezTo>
                    <a:cubicBezTo>
                      <a:pt x="548" y="288"/>
                      <a:pt x="548" y="288"/>
                      <a:pt x="548" y="288"/>
                    </a:cubicBezTo>
                    <a:cubicBezTo>
                      <a:pt x="548" y="291"/>
                      <a:pt x="548" y="291"/>
                      <a:pt x="548" y="291"/>
                    </a:cubicBezTo>
                    <a:cubicBezTo>
                      <a:pt x="576" y="291"/>
                      <a:pt x="599" y="268"/>
                      <a:pt x="599" y="240"/>
                    </a:cubicBezTo>
                    <a:cubicBezTo>
                      <a:pt x="599" y="51"/>
                      <a:pt x="599" y="51"/>
                      <a:pt x="599" y="51"/>
                    </a:cubicBezTo>
                    <a:cubicBezTo>
                      <a:pt x="599" y="23"/>
                      <a:pt x="576" y="0"/>
                      <a:pt x="548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23" y="0"/>
                      <a:pt x="0" y="23"/>
                      <a:pt x="0" y="51"/>
                    </a:cubicBezTo>
                    <a:cubicBezTo>
                      <a:pt x="0" y="240"/>
                      <a:pt x="0" y="240"/>
                      <a:pt x="0" y="240"/>
                    </a:cubicBezTo>
                    <a:cubicBezTo>
                      <a:pt x="0" y="268"/>
                      <a:pt x="23" y="291"/>
                      <a:pt x="51" y="291"/>
                    </a:cubicBezTo>
                    <a:cubicBezTo>
                      <a:pt x="548" y="291"/>
                      <a:pt x="548" y="291"/>
                      <a:pt x="548" y="291"/>
                    </a:cubicBezTo>
                    <a:lnTo>
                      <a:pt x="548" y="28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372">
                <a:extLst>
                  <a:ext uri="{FF2B5EF4-FFF2-40B4-BE49-F238E27FC236}">
                    <a16:creationId xmlns:a16="http://schemas.microsoft.com/office/drawing/2014/main" id="{1F416274-CB05-4A57-6AAB-0BC5B64619E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61163" y="4760912"/>
                <a:ext cx="603250" cy="265113"/>
              </a:xfrm>
              <a:custGeom>
                <a:avLst/>
                <a:gdLst>
                  <a:gd name="T0" fmla="*/ 30 w 265"/>
                  <a:gd name="T1" fmla="*/ 4 h 116"/>
                  <a:gd name="T2" fmla="*/ 61 w 265"/>
                  <a:gd name="T3" fmla="*/ 0 h 116"/>
                  <a:gd name="T4" fmla="*/ 30 w 265"/>
                  <a:gd name="T5" fmla="*/ 0 h 116"/>
                  <a:gd name="T6" fmla="*/ 4 w 265"/>
                  <a:gd name="T7" fmla="*/ 33 h 116"/>
                  <a:gd name="T8" fmla="*/ 16 w 265"/>
                  <a:gd name="T9" fmla="*/ 8 h 116"/>
                  <a:gd name="T10" fmla="*/ 0 w 265"/>
                  <a:gd name="T11" fmla="*/ 31 h 116"/>
                  <a:gd name="T12" fmla="*/ 4 w 265"/>
                  <a:gd name="T13" fmla="*/ 33 h 116"/>
                  <a:gd name="T14" fmla="*/ 4 w 265"/>
                  <a:gd name="T15" fmla="*/ 48 h 116"/>
                  <a:gd name="T16" fmla="*/ 0 w 265"/>
                  <a:gd name="T17" fmla="*/ 79 h 116"/>
                  <a:gd name="T18" fmla="*/ 26 w 265"/>
                  <a:gd name="T19" fmla="*/ 112 h 116"/>
                  <a:gd name="T20" fmla="*/ 1 w 265"/>
                  <a:gd name="T21" fmla="*/ 95 h 116"/>
                  <a:gd name="T22" fmla="*/ 26 w 265"/>
                  <a:gd name="T23" fmla="*/ 112 h 116"/>
                  <a:gd name="T24" fmla="*/ 41 w 265"/>
                  <a:gd name="T25" fmla="*/ 112 h 116"/>
                  <a:gd name="T26" fmla="*/ 72 w 265"/>
                  <a:gd name="T27" fmla="*/ 116 h 116"/>
                  <a:gd name="T28" fmla="*/ 118 w 265"/>
                  <a:gd name="T29" fmla="*/ 112 h 116"/>
                  <a:gd name="T30" fmla="*/ 87 w 265"/>
                  <a:gd name="T31" fmla="*/ 116 h 116"/>
                  <a:gd name="T32" fmla="*/ 118 w 265"/>
                  <a:gd name="T33" fmla="*/ 112 h 116"/>
                  <a:gd name="T34" fmla="*/ 134 w 265"/>
                  <a:gd name="T35" fmla="*/ 112 h 116"/>
                  <a:gd name="T36" fmla="*/ 165 w 265"/>
                  <a:gd name="T37" fmla="*/ 116 h 116"/>
                  <a:gd name="T38" fmla="*/ 211 w 265"/>
                  <a:gd name="T39" fmla="*/ 112 h 116"/>
                  <a:gd name="T40" fmla="*/ 180 w 265"/>
                  <a:gd name="T41" fmla="*/ 116 h 116"/>
                  <a:gd name="T42" fmla="*/ 211 w 265"/>
                  <a:gd name="T43" fmla="*/ 112 h 116"/>
                  <a:gd name="T44" fmla="*/ 235 w 265"/>
                  <a:gd name="T45" fmla="*/ 112 h 116"/>
                  <a:gd name="T46" fmla="*/ 227 w 265"/>
                  <a:gd name="T47" fmla="*/ 116 h 116"/>
                  <a:gd name="T48" fmla="*/ 257 w 265"/>
                  <a:gd name="T49" fmla="*/ 107 h 116"/>
                  <a:gd name="T50" fmla="*/ 261 w 265"/>
                  <a:gd name="T51" fmla="*/ 61 h 116"/>
                  <a:gd name="T52" fmla="*/ 261 w 265"/>
                  <a:gd name="T53" fmla="*/ 91 h 116"/>
                  <a:gd name="T54" fmla="*/ 265 w 265"/>
                  <a:gd name="T55" fmla="*/ 86 h 116"/>
                  <a:gd name="T56" fmla="*/ 261 w 265"/>
                  <a:gd name="T57" fmla="*/ 61 h 116"/>
                  <a:gd name="T58" fmla="*/ 261 w 265"/>
                  <a:gd name="T59" fmla="*/ 31 h 116"/>
                  <a:gd name="T60" fmla="*/ 265 w 265"/>
                  <a:gd name="T61" fmla="*/ 45 h 116"/>
                  <a:gd name="T62" fmla="*/ 260 w 265"/>
                  <a:gd name="T63" fmla="*/ 14 h 116"/>
                  <a:gd name="T64" fmla="*/ 217 w 265"/>
                  <a:gd name="T65" fmla="*/ 4 h 116"/>
                  <a:gd name="T66" fmla="*/ 246 w 265"/>
                  <a:gd name="T67" fmla="*/ 7 h 116"/>
                  <a:gd name="T68" fmla="*/ 235 w 265"/>
                  <a:gd name="T69" fmla="*/ 0 h 116"/>
                  <a:gd name="T70" fmla="*/ 217 w 265"/>
                  <a:gd name="T71" fmla="*/ 4 h 116"/>
                  <a:gd name="T72" fmla="*/ 201 w 265"/>
                  <a:gd name="T73" fmla="*/ 4 h 116"/>
                  <a:gd name="T74" fmla="*/ 170 w 265"/>
                  <a:gd name="T75" fmla="*/ 0 h 116"/>
                  <a:gd name="T76" fmla="*/ 123 w 265"/>
                  <a:gd name="T77" fmla="*/ 4 h 116"/>
                  <a:gd name="T78" fmla="*/ 155 w 265"/>
                  <a:gd name="T79" fmla="*/ 0 h 116"/>
                  <a:gd name="T80" fmla="*/ 123 w 265"/>
                  <a:gd name="T81" fmla="*/ 4 h 116"/>
                  <a:gd name="T82" fmla="*/ 108 w 265"/>
                  <a:gd name="T83" fmla="*/ 4 h 116"/>
                  <a:gd name="T84" fmla="*/ 77 w 265"/>
                  <a:gd name="T85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65" h="116">
                    <a:moveTo>
                      <a:pt x="30" y="4"/>
                    </a:moveTo>
                    <a:cubicBezTo>
                      <a:pt x="30" y="4"/>
                      <a:pt x="30" y="4"/>
                      <a:pt x="30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30" y="4"/>
                    </a:lnTo>
                    <a:close/>
                    <a:moveTo>
                      <a:pt x="4" y="33"/>
                    </a:moveTo>
                    <a:cubicBezTo>
                      <a:pt x="4" y="31"/>
                      <a:pt x="4" y="31"/>
                      <a:pt x="4" y="31"/>
                    </a:cubicBezTo>
                    <a:cubicBezTo>
                      <a:pt x="4" y="21"/>
                      <a:pt x="9" y="13"/>
                      <a:pt x="16" y="8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6" y="10"/>
                      <a:pt x="0" y="20"/>
                      <a:pt x="0" y="31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4" y="33"/>
                      <a:pt x="4" y="33"/>
                      <a:pt x="4" y="33"/>
                    </a:cubicBezTo>
                    <a:close/>
                    <a:moveTo>
                      <a:pt x="4" y="79"/>
                    </a:moveTo>
                    <a:cubicBezTo>
                      <a:pt x="4" y="48"/>
                      <a:pt x="4" y="48"/>
                      <a:pt x="4" y="4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79"/>
                      <a:pt x="0" y="79"/>
                      <a:pt x="0" y="79"/>
                    </a:cubicBezTo>
                    <a:lnTo>
                      <a:pt x="4" y="79"/>
                    </a:lnTo>
                    <a:close/>
                    <a:moveTo>
                      <a:pt x="26" y="112"/>
                    </a:moveTo>
                    <a:cubicBezTo>
                      <a:pt x="16" y="110"/>
                      <a:pt x="8" y="103"/>
                      <a:pt x="5" y="94"/>
                    </a:cubicBezTo>
                    <a:cubicBezTo>
                      <a:pt x="1" y="95"/>
                      <a:pt x="1" y="95"/>
                      <a:pt x="1" y="95"/>
                    </a:cubicBezTo>
                    <a:cubicBezTo>
                      <a:pt x="5" y="106"/>
                      <a:pt x="14" y="114"/>
                      <a:pt x="25" y="116"/>
                    </a:cubicBezTo>
                    <a:cubicBezTo>
                      <a:pt x="26" y="112"/>
                      <a:pt x="26" y="112"/>
                      <a:pt x="26" y="112"/>
                    </a:cubicBezTo>
                    <a:close/>
                    <a:moveTo>
                      <a:pt x="72" y="112"/>
                    </a:moveTo>
                    <a:cubicBezTo>
                      <a:pt x="41" y="112"/>
                      <a:pt x="41" y="112"/>
                      <a:pt x="41" y="112"/>
                    </a:cubicBezTo>
                    <a:cubicBezTo>
                      <a:pt x="41" y="116"/>
                      <a:pt x="41" y="116"/>
                      <a:pt x="41" y="116"/>
                    </a:cubicBezTo>
                    <a:cubicBezTo>
                      <a:pt x="72" y="116"/>
                      <a:pt x="72" y="116"/>
                      <a:pt x="72" y="116"/>
                    </a:cubicBezTo>
                    <a:lnTo>
                      <a:pt x="72" y="112"/>
                    </a:lnTo>
                    <a:close/>
                    <a:moveTo>
                      <a:pt x="118" y="112"/>
                    </a:moveTo>
                    <a:cubicBezTo>
                      <a:pt x="87" y="112"/>
                      <a:pt x="87" y="112"/>
                      <a:pt x="87" y="112"/>
                    </a:cubicBezTo>
                    <a:cubicBezTo>
                      <a:pt x="87" y="116"/>
                      <a:pt x="87" y="116"/>
                      <a:pt x="87" y="116"/>
                    </a:cubicBezTo>
                    <a:cubicBezTo>
                      <a:pt x="118" y="116"/>
                      <a:pt x="118" y="116"/>
                      <a:pt x="118" y="116"/>
                    </a:cubicBezTo>
                    <a:lnTo>
                      <a:pt x="118" y="112"/>
                    </a:lnTo>
                    <a:close/>
                    <a:moveTo>
                      <a:pt x="165" y="112"/>
                    </a:moveTo>
                    <a:cubicBezTo>
                      <a:pt x="134" y="112"/>
                      <a:pt x="134" y="112"/>
                      <a:pt x="134" y="112"/>
                    </a:cubicBezTo>
                    <a:cubicBezTo>
                      <a:pt x="134" y="116"/>
                      <a:pt x="134" y="116"/>
                      <a:pt x="134" y="116"/>
                    </a:cubicBezTo>
                    <a:cubicBezTo>
                      <a:pt x="165" y="116"/>
                      <a:pt x="165" y="116"/>
                      <a:pt x="165" y="116"/>
                    </a:cubicBezTo>
                    <a:lnTo>
                      <a:pt x="165" y="112"/>
                    </a:lnTo>
                    <a:close/>
                    <a:moveTo>
                      <a:pt x="211" y="112"/>
                    </a:moveTo>
                    <a:cubicBezTo>
                      <a:pt x="180" y="112"/>
                      <a:pt x="180" y="112"/>
                      <a:pt x="180" y="112"/>
                    </a:cubicBezTo>
                    <a:cubicBezTo>
                      <a:pt x="180" y="116"/>
                      <a:pt x="180" y="116"/>
                      <a:pt x="180" y="116"/>
                    </a:cubicBezTo>
                    <a:cubicBezTo>
                      <a:pt x="211" y="116"/>
                      <a:pt x="211" y="116"/>
                      <a:pt x="211" y="116"/>
                    </a:cubicBezTo>
                    <a:lnTo>
                      <a:pt x="211" y="112"/>
                    </a:lnTo>
                    <a:close/>
                    <a:moveTo>
                      <a:pt x="254" y="104"/>
                    </a:moveTo>
                    <a:cubicBezTo>
                      <a:pt x="249" y="109"/>
                      <a:pt x="242" y="112"/>
                      <a:pt x="235" y="112"/>
                    </a:cubicBezTo>
                    <a:cubicBezTo>
                      <a:pt x="227" y="112"/>
                      <a:pt x="227" y="112"/>
                      <a:pt x="227" y="112"/>
                    </a:cubicBezTo>
                    <a:cubicBezTo>
                      <a:pt x="227" y="116"/>
                      <a:pt x="227" y="116"/>
                      <a:pt x="227" y="116"/>
                    </a:cubicBezTo>
                    <a:cubicBezTo>
                      <a:pt x="235" y="116"/>
                      <a:pt x="235" y="116"/>
                      <a:pt x="235" y="116"/>
                    </a:cubicBezTo>
                    <a:cubicBezTo>
                      <a:pt x="243" y="116"/>
                      <a:pt x="251" y="113"/>
                      <a:pt x="257" y="107"/>
                    </a:cubicBezTo>
                    <a:lnTo>
                      <a:pt x="254" y="104"/>
                    </a:lnTo>
                    <a:close/>
                    <a:moveTo>
                      <a:pt x="261" y="61"/>
                    </a:moveTo>
                    <a:cubicBezTo>
                      <a:pt x="261" y="86"/>
                      <a:pt x="261" y="86"/>
                      <a:pt x="261" y="86"/>
                    </a:cubicBezTo>
                    <a:cubicBezTo>
                      <a:pt x="261" y="88"/>
                      <a:pt x="261" y="90"/>
                      <a:pt x="261" y="91"/>
                    </a:cubicBezTo>
                    <a:cubicBezTo>
                      <a:pt x="264" y="92"/>
                      <a:pt x="264" y="92"/>
                      <a:pt x="264" y="92"/>
                    </a:cubicBezTo>
                    <a:cubicBezTo>
                      <a:pt x="265" y="90"/>
                      <a:pt x="265" y="88"/>
                      <a:pt x="265" y="86"/>
                    </a:cubicBezTo>
                    <a:cubicBezTo>
                      <a:pt x="265" y="61"/>
                      <a:pt x="265" y="61"/>
                      <a:pt x="265" y="61"/>
                    </a:cubicBezTo>
                    <a:cubicBezTo>
                      <a:pt x="261" y="61"/>
                      <a:pt x="261" y="61"/>
                      <a:pt x="261" y="61"/>
                    </a:cubicBezTo>
                    <a:close/>
                    <a:moveTo>
                      <a:pt x="257" y="16"/>
                    </a:moveTo>
                    <a:cubicBezTo>
                      <a:pt x="260" y="20"/>
                      <a:pt x="261" y="25"/>
                      <a:pt x="261" y="31"/>
                    </a:cubicBezTo>
                    <a:cubicBezTo>
                      <a:pt x="261" y="45"/>
                      <a:pt x="261" y="45"/>
                      <a:pt x="261" y="45"/>
                    </a:cubicBezTo>
                    <a:cubicBezTo>
                      <a:pt x="265" y="45"/>
                      <a:pt x="265" y="45"/>
                      <a:pt x="265" y="45"/>
                    </a:cubicBezTo>
                    <a:cubicBezTo>
                      <a:pt x="265" y="31"/>
                      <a:pt x="265" y="31"/>
                      <a:pt x="265" y="31"/>
                    </a:cubicBezTo>
                    <a:cubicBezTo>
                      <a:pt x="265" y="25"/>
                      <a:pt x="263" y="19"/>
                      <a:pt x="260" y="14"/>
                    </a:cubicBezTo>
                    <a:cubicBezTo>
                      <a:pt x="257" y="16"/>
                      <a:pt x="257" y="16"/>
                      <a:pt x="257" y="16"/>
                    </a:cubicBezTo>
                    <a:close/>
                    <a:moveTo>
                      <a:pt x="217" y="4"/>
                    </a:moveTo>
                    <a:cubicBezTo>
                      <a:pt x="235" y="4"/>
                      <a:pt x="235" y="4"/>
                      <a:pt x="235" y="4"/>
                    </a:cubicBezTo>
                    <a:cubicBezTo>
                      <a:pt x="239" y="4"/>
                      <a:pt x="243" y="5"/>
                      <a:pt x="246" y="7"/>
                    </a:cubicBezTo>
                    <a:cubicBezTo>
                      <a:pt x="248" y="3"/>
                      <a:pt x="248" y="3"/>
                      <a:pt x="248" y="3"/>
                    </a:cubicBezTo>
                    <a:cubicBezTo>
                      <a:pt x="244" y="1"/>
                      <a:pt x="239" y="0"/>
                      <a:pt x="235" y="0"/>
                    </a:cubicBezTo>
                    <a:cubicBezTo>
                      <a:pt x="217" y="0"/>
                      <a:pt x="217" y="0"/>
                      <a:pt x="217" y="0"/>
                    </a:cubicBezTo>
                    <a:cubicBezTo>
                      <a:pt x="217" y="4"/>
                      <a:pt x="217" y="4"/>
                      <a:pt x="217" y="4"/>
                    </a:cubicBezTo>
                    <a:close/>
                    <a:moveTo>
                      <a:pt x="170" y="4"/>
                    </a:moveTo>
                    <a:cubicBezTo>
                      <a:pt x="201" y="4"/>
                      <a:pt x="201" y="4"/>
                      <a:pt x="201" y="4"/>
                    </a:cubicBezTo>
                    <a:cubicBezTo>
                      <a:pt x="201" y="0"/>
                      <a:pt x="201" y="0"/>
                      <a:pt x="201" y="0"/>
                    </a:cubicBezTo>
                    <a:cubicBezTo>
                      <a:pt x="170" y="0"/>
                      <a:pt x="170" y="0"/>
                      <a:pt x="170" y="0"/>
                    </a:cubicBezTo>
                    <a:lnTo>
                      <a:pt x="170" y="4"/>
                    </a:lnTo>
                    <a:close/>
                    <a:moveTo>
                      <a:pt x="123" y="4"/>
                    </a:moveTo>
                    <a:cubicBezTo>
                      <a:pt x="155" y="4"/>
                      <a:pt x="155" y="4"/>
                      <a:pt x="155" y="4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123" y="0"/>
                      <a:pt x="123" y="0"/>
                      <a:pt x="123" y="0"/>
                    </a:cubicBezTo>
                    <a:lnTo>
                      <a:pt x="123" y="4"/>
                    </a:lnTo>
                    <a:close/>
                    <a:moveTo>
                      <a:pt x="77" y="4"/>
                    </a:moveTo>
                    <a:cubicBezTo>
                      <a:pt x="108" y="4"/>
                      <a:pt x="108" y="4"/>
                      <a:pt x="108" y="4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77" y="0"/>
                      <a:pt x="77" y="0"/>
                      <a:pt x="77" y="0"/>
                    </a:cubicBezTo>
                    <a:lnTo>
                      <a:pt x="77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373">
                <a:extLst>
                  <a:ext uri="{FF2B5EF4-FFF2-40B4-BE49-F238E27FC236}">
                    <a16:creationId xmlns:a16="http://schemas.microsoft.com/office/drawing/2014/main" id="{1E9E161B-5BDE-A8A2-0B71-6544042D54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67550" y="4519612"/>
                <a:ext cx="355600" cy="184150"/>
              </a:xfrm>
              <a:custGeom>
                <a:avLst/>
                <a:gdLst>
                  <a:gd name="T0" fmla="*/ 218 w 224"/>
                  <a:gd name="T1" fmla="*/ 0 h 116"/>
                  <a:gd name="T2" fmla="*/ 218 w 224"/>
                  <a:gd name="T3" fmla="*/ 65 h 116"/>
                  <a:gd name="T4" fmla="*/ 0 w 224"/>
                  <a:gd name="T5" fmla="*/ 65 h 116"/>
                  <a:gd name="T6" fmla="*/ 0 w 224"/>
                  <a:gd name="T7" fmla="*/ 116 h 116"/>
                  <a:gd name="T8" fmla="*/ 6 w 224"/>
                  <a:gd name="T9" fmla="*/ 116 h 116"/>
                  <a:gd name="T10" fmla="*/ 6 w 224"/>
                  <a:gd name="T11" fmla="*/ 70 h 116"/>
                  <a:gd name="T12" fmla="*/ 224 w 224"/>
                  <a:gd name="T13" fmla="*/ 70 h 116"/>
                  <a:gd name="T14" fmla="*/ 224 w 224"/>
                  <a:gd name="T15" fmla="*/ 0 h 116"/>
                  <a:gd name="T16" fmla="*/ 218 w 224"/>
                  <a:gd name="T17" fmla="*/ 0 h 116"/>
                  <a:gd name="T18" fmla="*/ 218 w 224"/>
                  <a:gd name="T19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4" h="116">
                    <a:moveTo>
                      <a:pt x="218" y="0"/>
                    </a:moveTo>
                    <a:lnTo>
                      <a:pt x="218" y="65"/>
                    </a:lnTo>
                    <a:lnTo>
                      <a:pt x="0" y="65"/>
                    </a:lnTo>
                    <a:lnTo>
                      <a:pt x="0" y="116"/>
                    </a:lnTo>
                    <a:lnTo>
                      <a:pt x="6" y="116"/>
                    </a:lnTo>
                    <a:lnTo>
                      <a:pt x="6" y="70"/>
                    </a:lnTo>
                    <a:lnTo>
                      <a:pt x="224" y="70"/>
                    </a:lnTo>
                    <a:lnTo>
                      <a:pt x="224" y="0"/>
                    </a:lnTo>
                    <a:lnTo>
                      <a:pt x="218" y="0"/>
                    </a:lnTo>
                    <a:lnTo>
                      <a:pt x="21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374">
                <a:extLst>
                  <a:ext uri="{FF2B5EF4-FFF2-40B4-BE49-F238E27FC236}">
                    <a16:creationId xmlns:a16="http://schemas.microsoft.com/office/drawing/2014/main" id="{68587C5A-18BD-C254-F8CD-852C8A2E77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35800" y="4692649"/>
                <a:ext cx="73025" cy="63500"/>
              </a:xfrm>
              <a:custGeom>
                <a:avLst/>
                <a:gdLst>
                  <a:gd name="T0" fmla="*/ 0 w 46"/>
                  <a:gd name="T1" fmla="*/ 0 h 40"/>
                  <a:gd name="T2" fmla="*/ 23 w 46"/>
                  <a:gd name="T3" fmla="*/ 40 h 40"/>
                  <a:gd name="T4" fmla="*/ 46 w 46"/>
                  <a:gd name="T5" fmla="*/ 0 h 40"/>
                  <a:gd name="T6" fmla="*/ 0 w 46"/>
                  <a:gd name="T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40">
                    <a:moveTo>
                      <a:pt x="0" y="0"/>
                    </a:moveTo>
                    <a:lnTo>
                      <a:pt x="23" y="40"/>
                    </a:lnTo>
                    <a:lnTo>
                      <a:pt x="4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Freeform 375">
                <a:extLst>
                  <a:ext uri="{FF2B5EF4-FFF2-40B4-BE49-F238E27FC236}">
                    <a16:creationId xmlns:a16="http://schemas.microsoft.com/office/drawing/2014/main" id="{E17148C9-7537-D9EF-934E-6B5C6B8FD3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2038" y="4519612"/>
                <a:ext cx="357188" cy="184150"/>
              </a:xfrm>
              <a:custGeom>
                <a:avLst/>
                <a:gdLst>
                  <a:gd name="T0" fmla="*/ 0 w 225"/>
                  <a:gd name="T1" fmla="*/ 0 h 116"/>
                  <a:gd name="T2" fmla="*/ 0 w 225"/>
                  <a:gd name="T3" fmla="*/ 70 h 116"/>
                  <a:gd name="T4" fmla="*/ 219 w 225"/>
                  <a:gd name="T5" fmla="*/ 70 h 116"/>
                  <a:gd name="T6" fmla="*/ 219 w 225"/>
                  <a:gd name="T7" fmla="*/ 116 h 116"/>
                  <a:gd name="T8" fmla="*/ 225 w 225"/>
                  <a:gd name="T9" fmla="*/ 116 h 116"/>
                  <a:gd name="T10" fmla="*/ 225 w 225"/>
                  <a:gd name="T11" fmla="*/ 65 h 116"/>
                  <a:gd name="T12" fmla="*/ 5 w 225"/>
                  <a:gd name="T13" fmla="*/ 65 h 116"/>
                  <a:gd name="T14" fmla="*/ 5 w 225"/>
                  <a:gd name="T15" fmla="*/ 0 h 116"/>
                  <a:gd name="T16" fmla="*/ 0 w 225"/>
                  <a:gd name="T17" fmla="*/ 0 h 116"/>
                  <a:gd name="T18" fmla="*/ 0 w 225"/>
                  <a:gd name="T19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5" h="116">
                    <a:moveTo>
                      <a:pt x="0" y="0"/>
                    </a:moveTo>
                    <a:lnTo>
                      <a:pt x="0" y="70"/>
                    </a:lnTo>
                    <a:lnTo>
                      <a:pt x="219" y="70"/>
                    </a:lnTo>
                    <a:lnTo>
                      <a:pt x="219" y="116"/>
                    </a:lnTo>
                    <a:lnTo>
                      <a:pt x="225" y="116"/>
                    </a:lnTo>
                    <a:lnTo>
                      <a:pt x="225" y="65"/>
                    </a:lnTo>
                    <a:lnTo>
                      <a:pt x="5" y="65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376">
                <a:extLst>
                  <a:ext uri="{FF2B5EF4-FFF2-40B4-BE49-F238E27FC236}">
                    <a16:creationId xmlns:a16="http://schemas.microsoft.com/office/drawing/2014/main" id="{8349CD3B-FDD3-92EB-597C-49A25A9900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27950" y="4692649"/>
                <a:ext cx="73025" cy="63500"/>
              </a:xfrm>
              <a:custGeom>
                <a:avLst/>
                <a:gdLst>
                  <a:gd name="T0" fmla="*/ 0 w 46"/>
                  <a:gd name="T1" fmla="*/ 0 h 40"/>
                  <a:gd name="T2" fmla="*/ 23 w 46"/>
                  <a:gd name="T3" fmla="*/ 40 h 40"/>
                  <a:gd name="T4" fmla="*/ 46 w 46"/>
                  <a:gd name="T5" fmla="*/ 0 h 40"/>
                  <a:gd name="T6" fmla="*/ 0 w 46"/>
                  <a:gd name="T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40">
                    <a:moveTo>
                      <a:pt x="0" y="0"/>
                    </a:moveTo>
                    <a:lnTo>
                      <a:pt x="23" y="40"/>
                    </a:lnTo>
                    <a:lnTo>
                      <a:pt x="4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377">
                <a:extLst>
                  <a:ext uri="{FF2B5EF4-FFF2-40B4-BE49-F238E27FC236}">
                    <a16:creationId xmlns:a16="http://schemas.microsoft.com/office/drawing/2014/main" id="{D966BFA2-A73D-3F6F-533D-608535A45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56688" y="3822699"/>
                <a:ext cx="2044700" cy="669925"/>
              </a:xfrm>
              <a:custGeom>
                <a:avLst/>
                <a:gdLst>
                  <a:gd name="T0" fmla="*/ 847 w 898"/>
                  <a:gd name="T1" fmla="*/ 291 h 294"/>
                  <a:gd name="T2" fmla="*/ 847 w 898"/>
                  <a:gd name="T3" fmla="*/ 288 h 294"/>
                  <a:gd name="T4" fmla="*/ 51 w 898"/>
                  <a:gd name="T5" fmla="*/ 288 h 294"/>
                  <a:gd name="T6" fmla="*/ 19 w 898"/>
                  <a:gd name="T7" fmla="*/ 274 h 294"/>
                  <a:gd name="T8" fmla="*/ 6 w 898"/>
                  <a:gd name="T9" fmla="*/ 243 h 294"/>
                  <a:gd name="T10" fmla="*/ 6 w 898"/>
                  <a:gd name="T11" fmla="*/ 51 h 294"/>
                  <a:gd name="T12" fmla="*/ 19 w 898"/>
                  <a:gd name="T13" fmla="*/ 19 h 294"/>
                  <a:gd name="T14" fmla="*/ 51 w 898"/>
                  <a:gd name="T15" fmla="*/ 6 h 294"/>
                  <a:gd name="T16" fmla="*/ 847 w 898"/>
                  <a:gd name="T17" fmla="*/ 6 h 294"/>
                  <a:gd name="T18" fmla="*/ 879 w 898"/>
                  <a:gd name="T19" fmla="*/ 19 h 294"/>
                  <a:gd name="T20" fmla="*/ 892 w 898"/>
                  <a:gd name="T21" fmla="*/ 51 h 294"/>
                  <a:gd name="T22" fmla="*/ 892 w 898"/>
                  <a:gd name="T23" fmla="*/ 243 h 294"/>
                  <a:gd name="T24" fmla="*/ 879 w 898"/>
                  <a:gd name="T25" fmla="*/ 274 h 294"/>
                  <a:gd name="T26" fmla="*/ 847 w 898"/>
                  <a:gd name="T27" fmla="*/ 288 h 294"/>
                  <a:gd name="T28" fmla="*/ 847 w 898"/>
                  <a:gd name="T29" fmla="*/ 291 h 294"/>
                  <a:gd name="T30" fmla="*/ 847 w 898"/>
                  <a:gd name="T31" fmla="*/ 294 h 294"/>
                  <a:gd name="T32" fmla="*/ 898 w 898"/>
                  <a:gd name="T33" fmla="*/ 243 h 294"/>
                  <a:gd name="T34" fmla="*/ 898 w 898"/>
                  <a:gd name="T35" fmla="*/ 51 h 294"/>
                  <a:gd name="T36" fmla="*/ 847 w 898"/>
                  <a:gd name="T37" fmla="*/ 0 h 294"/>
                  <a:gd name="T38" fmla="*/ 51 w 898"/>
                  <a:gd name="T39" fmla="*/ 0 h 294"/>
                  <a:gd name="T40" fmla="*/ 0 w 898"/>
                  <a:gd name="T41" fmla="*/ 51 h 294"/>
                  <a:gd name="T42" fmla="*/ 0 w 898"/>
                  <a:gd name="T43" fmla="*/ 243 h 294"/>
                  <a:gd name="T44" fmla="*/ 51 w 898"/>
                  <a:gd name="T45" fmla="*/ 294 h 294"/>
                  <a:gd name="T46" fmla="*/ 847 w 898"/>
                  <a:gd name="T47" fmla="*/ 294 h 294"/>
                  <a:gd name="T48" fmla="*/ 847 w 898"/>
                  <a:gd name="T49" fmla="*/ 291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98" h="294">
                    <a:moveTo>
                      <a:pt x="847" y="291"/>
                    </a:moveTo>
                    <a:cubicBezTo>
                      <a:pt x="847" y="288"/>
                      <a:pt x="847" y="288"/>
                      <a:pt x="847" y="288"/>
                    </a:cubicBezTo>
                    <a:cubicBezTo>
                      <a:pt x="51" y="288"/>
                      <a:pt x="51" y="288"/>
                      <a:pt x="51" y="288"/>
                    </a:cubicBezTo>
                    <a:cubicBezTo>
                      <a:pt x="39" y="288"/>
                      <a:pt x="27" y="282"/>
                      <a:pt x="19" y="274"/>
                    </a:cubicBezTo>
                    <a:cubicBezTo>
                      <a:pt x="11" y="266"/>
                      <a:pt x="6" y="255"/>
                      <a:pt x="6" y="243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6" y="39"/>
                      <a:pt x="11" y="28"/>
                      <a:pt x="19" y="19"/>
                    </a:cubicBezTo>
                    <a:cubicBezTo>
                      <a:pt x="27" y="11"/>
                      <a:pt x="39" y="6"/>
                      <a:pt x="51" y="6"/>
                    </a:cubicBezTo>
                    <a:cubicBezTo>
                      <a:pt x="847" y="6"/>
                      <a:pt x="847" y="6"/>
                      <a:pt x="847" y="6"/>
                    </a:cubicBezTo>
                    <a:cubicBezTo>
                      <a:pt x="859" y="6"/>
                      <a:pt x="870" y="11"/>
                      <a:pt x="879" y="19"/>
                    </a:cubicBezTo>
                    <a:cubicBezTo>
                      <a:pt x="887" y="28"/>
                      <a:pt x="892" y="39"/>
                      <a:pt x="892" y="51"/>
                    </a:cubicBezTo>
                    <a:cubicBezTo>
                      <a:pt x="892" y="243"/>
                      <a:pt x="892" y="243"/>
                      <a:pt x="892" y="243"/>
                    </a:cubicBezTo>
                    <a:cubicBezTo>
                      <a:pt x="892" y="255"/>
                      <a:pt x="887" y="266"/>
                      <a:pt x="879" y="274"/>
                    </a:cubicBezTo>
                    <a:cubicBezTo>
                      <a:pt x="870" y="282"/>
                      <a:pt x="859" y="288"/>
                      <a:pt x="847" y="288"/>
                    </a:cubicBezTo>
                    <a:cubicBezTo>
                      <a:pt x="847" y="291"/>
                      <a:pt x="847" y="291"/>
                      <a:pt x="847" y="291"/>
                    </a:cubicBezTo>
                    <a:cubicBezTo>
                      <a:pt x="847" y="294"/>
                      <a:pt x="847" y="294"/>
                      <a:pt x="847" y="294"/>
                    </a:cubicBezTo>
                    <a:cubicBezTo>
                      <a:pt x="875" y="294"/>
                      <a:pt x="898" y="271"/>
                      <a:pt x="898" y="243"/>
                    </a:cubicBezTo>
                    <a:cubicBezTo>
                      <a:pt x="898" y="51"/>
                      <a:pt x="898" y="51"/>
                      <a:pt x="898" y="51"/>
                    </a:cubicBezTo>
                    <a:cubicBezTo>
                      <a:pt x="898" y="23"/>
                      <a:pt x="875" y="0"/>
                      <a:pt x="847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23" y="0"/>
                      <a:pt x="0" y="23"/>
                      <a:pt x="0" y="51"/>
                    </a:cubicBezTo>
                    <a:cubicBezTo>
                      <a:pt x="0" y="243"/>
                      <a:pt x="0" y="243"/>
                      <a:pt x="0" y="243"/>
                    </a:cubicBezTo>
                    <a:cubicBezTo>
                      <a:pt x="0" y="271"/>
                      <a:pt x="23" y="294"/>
                      <a:pt x="51" y="294"/>
                    </a:cubicBezTo>
                    <a:cubicBezTo>
                      <a:pt x="847" y="294"/>
                      <a:pt x="847" y="294"/>
                      <a:pt x="847" y="294"/>
                    </a:cubicBezTo>
                    <a:lnTo>
                      <a:pt x="847" y="29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378">
                <a:extLst>
                  <a:ext uri="{FF2B5EF4-FFF2-40B4-BE49-F238E27FC236}">
                    <a16:creationId xmlns:a16="http://schemas.microsoft.com/office/drawing/2014/main" id="{1ED059AE-81D4-2EFD-952C-C84AECA15F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31425" y="4722812"/>
                <a:ext cx="1154113" cy="723900"/>
              </a:xfrm>
              <a:custGeom>
                <a:avLst/>
                <a:gdLst>
                  <a:gd name="T0" fmla="*/ 56 w 507"/>
                  <a:gd name="T1" fmla="*/ 0 h 318"/>
                  <a:gd name="T2" fmla="*/ 451 w 507"/>
                  <a:gd name="T3" fmla="*/ 0 h 318"/>
                  <a:gd name="T4" fmla="*/ 507 w 507"/>
                  <a:gd name="T5" fmla="*/ 43 h 318"/>
                  <a:gd name="T6" fmla="*/ 507 w 507"/>
                  <a:gd name="T7" fmla="*/ 275 h 318"/>
                  <a:gd name="T8" fmla="*/ 451 w 507"/>
                  <a:gd name="T9" fmla="*/ 318 h 318"/>
                  <a:gd name="T10" fmla="*/ 56 w 507"/>
                  <a:gd name="T11" fmla="*/ 318 h 318"/>
                  <a:gd name="T12" fmla="*/ 0 w 507"/>
                  <a:gd name="T13" fmla="*/ 275 h 318"/>
                  <a:gd name="T14" fmla="*/ 0 w 507"/>
                  <a:gd name="T15" fmla="*/ 43 h 318"/>
                  <a:gd name="T16" fmla="*/ 56 w 507"/>
                  <a:gd name="T17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7" h="318">
                    <a:moveTo>
                      <a:pt x="56" y="0"/>
                    </a:moveTo>
                    <a:cubicBezTo>
                      <a:pt x="451" y="0"/>
                      <a:pt x="451" y="0"/>
                      <a:pt x="451" y="0"/>
                    </a:cubicBezTo>
                    <a:cubicBezTo>
                      <a:pt x="482" y="0"/>
                      <a:pt x="507" y="19"/>
                      <a:pt x="507" y="43"/>
                    </a:cubicBezTo>
                    <a:cubicBezTo>
                      <a:pt x="507" y="275"/>
                      <a:pt x="507" y="275"/>
                      <a:pt x="507" y="275"/>
                    </a:cubicBezTo>
                    <a:cubicBezTo>
                      <a:pt x="507" y="299"/>
                      <a:pt x="482" y="318"/>
                      <a:pt x="451" y="318"/>
                    </a:cubicBezTo>
                    <a:cubicBezTo>
                      <a:pt x="56" y="318"/>
                      <a:pt x="56" y="318"/>
                      <a:pt x="56" y="318"/>
                    </a:cubicBezTo>
                    <a:cubicBezTo>
                      <a:pt x="25" y="318"/>
                      <a:pt x="0" y="299"/>
                      <a:pt x="0" y="275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19"/>
                      <a:pt x="25" y="0"/>
                      <a:pt x="56" y="0"/>
                    </a:cubicBezTo>
                    <a:close/>
                  </a:path>
                </a:pathLst>
              </a:custGeom>
              <a:solidFill>
                <a:srgbClr val="F8CE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Freeform 379">
                <a:extLst>
                  <a:ext uri="{FF2B5EF4-FFF2-40B4-BE49-F238E27FC236}">
                    <a16:creationId xmlns:a16="http://schemas.microsoft.com/office/drawing/2014/main" id="{9CE9AE11-323F-E343-B365-CD7DD75C6A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26663" y="4718049"/>
                <a:ext cx="1163638" cy="733425"/>
              </a:xfrm>
              <a:custGeom>
                <a:avLst/>
                <a:gdLst>
                  <a:gd name="T0" fmla="*/ 58 w 511"/>
                  <a:gd name="T1" fmla="*/ 2 h 322"/>
                  <a:gd name="T2" fmla="*/ 58 w 511"/>
                  <a:gd name="T3" fmla="*/ 4 h 322"/>
                  <a:gd name="T4" fmla="*/ 453 w 511"/>
                  <a:gd name="T5" fmla="*/ 4 h 322"/>
                  <a:gd name="T6" fmla="*/ 491 w 511"/>
                  <a:gd name="T7" fmla="*/ 16 h 322"/>
                  <a:gd name="T8" fmla="*/ 507 w 511"/>
                  <a:gd name="T9" fmla="*/ 45 h 322"/>
                  <a:gd name="T10" fmla="*/ 507 w 511"/>
                  <a:gd name="T11" fmla="*/ 277 h 322"/>
                  <a:gd name="T12" fmla="*/ 491 w 511"/>
                  <a:gd name="T13" fmla="*/ 306 h 322"/>
                  <a:gd name="T14" fmla="*/ 453 w 511"/>
                  <a:gd name="T15" fmla="*/ 318 h 322"/>
                  <a:gd name="T16" fmla="*/ 58 w 511"/>
                  <a:gd name="T17" fmla="*/ 318 h 322"/>
                  <a:gd name="T18" fmla="*/ 20 w 511"/>
                  <a:gd name="T19" fmla="*/ 306 h 322"/>
                  <a:gd name="T20" fmla="*/ 4 w 511"/>
                  <a:gd name="T21" fmla="*/ 277 h 322"/>
                  <a:gd name="T22" fmla="*/ 4 w 511"/>
                  <a:gd name="T23" fmla="*/ 45 h 322"/>
                  <a:gd name="T24" fmla="*/ 20 w 511"/>
                  <a:gd name="T25" fmla="*/ 16 h 322"/>
                  <a:gd name="T26" fmla="*/ 58 w 511"/>
                  <a:gd name="T27" fmla="*/ 4 h 322"/>
                  <a:gd name="T28" fmla="*/ 58 w 511"/>
                  <a:gd name="T29" fmla="*/ 2 h 322"/>
                  <a:gd name="T30" fmla="*/ 58 w 511"/>
                  <a:gd name="T31" fmla="*/ 0 h 322"/>
                  <a:gd name="T32" fmla="*/ 17 w 511"/>
                  <a:gd name="T33" fmla="*/ 13 h 322"/>
                  <a:gd name="T34" fmla="*/ 0 w 511"/>
                  <a:gd name="T35" fmla="*/ 45 h 322"/>
                  <a:gd name="T36" fmla="*/ 0 w 511"/>
                  <a:gd name="T37" fmla="*/ 277 h 322"/>
                  <a:gd name="T38" fmla="*/ 17 w 511"/>
                  <a:gd name="T39" fmla="*/ 309 h 322"/>
                  <a:gd name="T40" fmla="*/ 58 w 511"/>
                  <a:gd name="T41" fmla="*/ 322 h 322"/>
                  <a:gd name="T42" fmla="*/ 453 w 511"/>
                  <a:gd name="T43" fmla="*/ 322 h 322"/>
                  <a:gd name="T44" fmla="*/ 494 w 511"/>
                  <a:gd name="T45" fmla="*/ 309 h 322"/>
                  <a:gd name="T46" fmla="*/ 511 w 511"/>
                  <a:gd name="T47" fmla="*/ 277 h 322"/>
                  <a:gd name="T48" fmla="*/ 511 w 511"/>
                  <a:gd name="T49" fmla="*/ 45 h 322"/>
                  <a:gd name="T50" fmla="*/ 494 w 511"/>
                  <a:gd name="T51" fmla="*/ 13 h 322"/>
                  <a:gd name="T52" fmla="*/ 453 w 511"/>
                  <a:gd name="T53" fmla="*/ 0 h 322"/>
                  <a:gd name="T54" fmla="*/ 58 w 511"/>
                  <a:gd name="T55" fmla="*/ 0 h 322"/>
                  <a:gd name="T56" fmla="*/ 58 w 511"/>
                  <a:gd name="T57" fmla="*/ 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11" h="322">
                    <a:moveTo>
                      <a:pt x="58" y="2"/>
                    </a:moveTo>
                    <a:cubicBezTo>
                      <a:pt x="58" y="4"/>
                      <a:pt x="58" y="4"/>
                      <a:pt x="58" y="4"/>
                    </a:cubicBezTo>
                    <a:cubicBezTo>
                      <a:pt x="453" y="4"/>
                      <a:pt x="453" y="4"/>
                      <a:pt x="453" y="4"/>
                    </a:cubicBezTo>
                    <a:cubicBezTo>
                      <a:pt x="468" y="4"/>
                      <a:pt x="482" y="9"/>
                      <a:pt x="491" y="16"/>
                    </a:cubicBezTo>
                    <a:cubicBezTo>
                      <a:pt x="501" y="24"/>
                      <a:pt x="507" y="34"/>
                      <a:pt x="507" y="45"/>
                    </a:cubicBezTo>
                    <a:cubicBezTo>
                      <a:pt x="507" y="277"/>
                      <a:pt x="507" y="277"/>
                      <a:pt x="507" y="277"/>
                    </a:cubicBezTo>
                    <a:cubicBezTo>
                      <a:pt x="507" y="288"/>
                      <a:pt x="501" y="298"/>
                      <a:pt x="491" y="306"/>
                    </a:cubicBezTo>
                    <a:cubicBezTo>
                      <a:pt x="482" y="313"/>
                      <a:pt x="468" y="318"/>
                      <a:pt x="453" y="318"/>
                    </a:cubicBezTo>
                    <a:cubicBezTo>
                      <a:pt x="58" y="318"/>
                      <a:pt x="58" y="318"/>
                      <a:pt x="58" y="318"/>
                    </a:cubicBezTo>
                    <a:cubicBezTo>
                      <a:pt x="43" y="318"/>
                      <a:pt x="29" y="313"/>
                      <a:pt x="20" y="306"/>
                    </a:cubicBezTo>
                    <a:cubicBezTo>
                      <a:pt x="10" y="298"/>
                      <a:pt x="4" y="288"/>
                      <a:pt x="4" y="277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4" y="34"/>
                      <a:pt x="10" y="24"/>
                      <a:pt x="20" y="16"/>
                    </a:cubicBezTo>
                    <a:cubicBezTo>
                      <a:pt x="29" y="9"/>
                      <a:pt x="43" y="4"/>
                      <a:pt x="58" y="4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42" y="0"/>
                      <a:pt x="28" y="5"/>
                      <a:pt x="17" y="13"/>
                    </a:cubicBezTo>
                    <a:cubicBezTo>
                      <a:pt x="7" y="21"/>
                      <a:pt x="0" y="32"/>
                      <a:pt x="0" y="45"/>
                    </a:cubicBezTo>
                    <a:cubicBezTo>
                      <a:pt x="0" y="277"/>
                      <a:pt x="0" y="277"/>
                      <a:pt x="0" y="277"/>
                    </a:cubicBezTo>
                    <a:cubicBezTo>
                      <a:pt x="0" y="290"/>
                      <a:pt x="7" y="301"/>
                      <a:pt x="17" y="309"/>
                    </a:cubicBezTo>
                    <a:cubicBezTo>
                      <a:pt x="28" y="317"/>
                      <a:pt x="42" y="322"/>
                      <a:pt x="58" y="322"/>
                    </a:cubicBezTo>
                    <a:cubicBezTo>
                      <a:pt x="453" y="322"/>
                      <a:pt x="453" y="322"/>
                      <a:pt x="453" y="322"/>
                    </a:cubicBezTo>
                    <a:cubicBezTo>
                      <a:pt x="469" y="322"/>
                      <a:pt x="483" y="317"/>
                      <a:pt x="494" y="309"/>
                    </a:cubicBezTo>
                    <a:cubicBezTo>
                      <a:pt x="504" y="301"/>
                      <a:pt x="511" y="290"/>
                      <a:pt x="511" y="277"/>
                    </a:cubicBezTo>
                    <a:cubicBezTo>
                      <a:pt x="511" y="45"/>
                      <a:pt x="511" y="45"/>
                      <a:pt x="511" y="45"/>
                    </a:cubicBezTo>
                    <a:cubicBezTo>
                      <a:pt x="511" y="32"/>
                      <a:pt x="504" y="21"/>
                      <a:pt x="494" y="13"/>
                    </a:cubicBezTo>
                    <a:cubicBezTo>
                      <a:pt x="483" y="5"/>
                      <a:pt x="469" y="0"/>
                      <a:pt x="453" y="0"/>
                    </a:cubicBezTo>
                    <a:cubicBezTo>
                      <a:pt x="58" y="0"/>
                      <a:pt x="58" y="0"/>
                      <a:pt x="58" y="0"/>
                    </a:cubicBezTo>
                    <a:lnTo>
                      <a:pt x="58" y="2"/>
                    </a:lnTo>
                    <a:close/>
                  </a:path>
                </a:pathLst>
              </a:custGeom>
              <a:solidFill>
                <a:srgbClr val="B854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380">
                <a:extLst>
                  <a:ext uri="{FF2B5EF4-FFF2-40B4-BE49-F238E27FC236}">
                    <a16:creationId xmlns:a16="http://schemas.microsoft.com/office/drawing/2014/main" id="{D8CBCE7F-5B07-1096-1FDC-D0F5786BA7F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059863" y="4727574"/>
                <a:ext cx="771525" cy="723900"/>
              </a:xfrm>
              <a:custGeom>
                <a:avLst/>
                <a:gdLst>
                  <a:gd name="T0" fmla="*/ 81 w 339"/>
                  <a:gd name="T1" fmla="*/ 4 h 318"/>
                  <a:gd name="T2" fmla="*/ 48 w 339"/>
                  <a:gd name="T3" fmla="*/ 0 h 318"/>
                  <a:gd name="T4" fmla="*/ 33 w 339"/>
                  <a:gd name="T5" fmla="*/ 6 h 318"/>
                  <a:gd name="T6" fmla="*/ 9 w 339"/>
                  <a:gd name="T7" fmla="*/ 26 h 318"/>
                  <a:gd name="T8" fmla="*/ 4 w 339"/>
                  <a:gd name="T9" fmla="*/ 40 h 318"/>
                  <a:gd name="T10" fmla="*/ 0 w 339"/>
                  <a:gd name="T11" fmla="*/ 72 h 318"/>
                  <a:gd name="T12" fmla="*/ 4 w 339"/>
                  <a:gd name="T13" fmla="*/ 89 h 318"/>
                  <a:gd name="T14" fmla="*/ 4 w 339"/>
                  <a:gd name="T15" fmla="*/ 121 h 318"/>
                  <a:gd name="T16" fmla="*/ 0 w 339"/>
                  <a:gd name="T17" fmla="*/ 138 h 318"/>
                  <a:gd name="T18" fmla="*/ 4 w 339"/>
                  <a:gd name="T19" fmla="*/ 219 h 318"/>
                  <a:gd name="T20" fmla="*/ 0 w 339"/>
                  <a:gd name="T21" fmla="*/ 219 h 318"/>
                  <a:gd name="T22" fmla="*/ 4 w 339"/>
                  <a:gd name="T23" fmla="*/ 235 h 318"/>
                  <a:gd name="T24" fmla="*/ 4 w 339"/>
                  <a:gd name="T25" fmla="*/ 268 h 318"/>
                  <a:gd name="T26" fmla="*/ 2 w 339"/>
                  <a:gd name="T27" fmla="*/ 284 h 318"/>
                  <a:gd name="T28" fmla="*/ 71 w 339"/>
                  <a:gd name="T29" fmla="*/ 314 h 318"/>
                  <a:gd name="T30" fmla="*/ 38 w 339"/>
                  <a:gd name="T31" fmla="*/ 317 h 318"/>
                  <a:gd name="T32" fmla="*/ 71 w 339"/>
                  <a:gd name="T33" fmla="*/ 314 h 318"/>
                  <a:gd name="T34" fmla="*/ 87 w 339"/>
                  <a:gd name="T35" fmla="*/ 318 h 318"/>
                  <a:gd name="T36" fmla="*/ 169 w 339"/>
                  <a:gd name="T37" fmla="*/ 314 h 318"/>
                  <a:gd name="T38" fmla="*/ 169 w 339"/>
                  <a:gd name="T39" fmla="*/ 318 h 318"/>
                  <a:gd name="T40" fmla="*/ 185 w 339"/>
                  <a:gd name="T41" fmla="*/ 314 h 318"/>
                  <a:gd name="T42" fmla="*/ 217 w 339"/>
                  <a:gd name="T43" fmla="*/ 314 h 318"/>
                  <a:gd name="T44" fmla="*/ 234 w 339"/>
                  <a:gd name="T45" fmla="*/ 318 h 318"/>
                  <a:gd name="T46" fmla="*/ 313 w 339"/>
                  <a:gd name="T47" fmla="*/ 308 h 318"/>
                  <a:gd name="T48" fmla="*/ 283 w 339"/>
                  <a:gd name="T49" fmla="*/ 318 h 318"/>
                  <a:gd name="T50" fmla="*/ 313 w 339"/>
                  <a:gd name="T51" fmla="*/ 308 h 318"/>
                  <a:gd name="T52" fmla="*/ 325 w 339"/>
                  <a:gd name="T53" fmla="*/ 298 h 318"/>
                  <a:gd name="T54" fmla="*/ 339 w 339"/>
                  <a:gd name="T55" fmla="*/ 270 h 318"/>
                  <a:gd name="T56" fmla="*/ 335 w 339"/>
                  <a:gd name="T57" fmla="*/ 253 h 318"/>
                  <a:gd name="T58" fmla="*/ 335 w 339"/>
                  <a:gd name="T59" fmla="*/ 221 h 318"/>
                  <a:gd name="T60" fmla="*/ 339 w 339"/>
                  <a:gd name="T61" fmla="*/ 204 h 318"/>
                  <a:gd name="T62" fmla="*/ 335 w 339"/>
                  <a:gd name="T63" fmla="*/ 123 h 318"/>
                  <a:gd name="T64" fmla="*/ 339 w 339"/>
                  <a:gd name="T65" fmla="*/ 123 h 318"/>
                  <a:gd name="T66" fmla="*/ 335 w 339"/>
                  <a:gd name="T67" fmla="*/ 107 h 318"/>
                  <a:gd name="T68" fmla="*/ 335 w 339"/>
                  <a:gd name="T69" fmla="*/ 74 h 318"/>
                  <a:gd name="T70" fmla="*/ 335 w 339"/>
                  <a:gd name="T71" fmla="*/ 58 h 318"/>
                  <a:gd name="T72" fmla="*/ 334 w 339"/>
                  <a:gd name="T73" fmla="*/ 25 h 318"/>
                  <a:gd name="T74" fmla="*/ 321 w 339"/>
                  <a:gd name="T75" fmla="*/ 15 h 318"/>
                  <a:gd name="T76" fmla="*/ 293 w 339"/>
                  <a:gd name="T77" fmla="*/ 4 h 318"/>
                  <a:gd name="T78" fmla="*/ 276 w 339"/>
                  <a:gd name="T79" fmla="*/ 0 h 318"/>
                  <a:gd name="T80" fmla="*/ 195 w 339"/>
                  <a:gd name="T81" fmla="*/ 4 h 318"/>
                  <a:gd name="T82" fmla="*/ 195 w 339"/>
                  <a:gd name="T83" fmla="*/ 0 h 318"/>
                  <a:gd name="T84" fmla="*/ 179 w 339"/>
                  <a:gd name="T85" fmla="*/ 4 h 318"/>
                  <a:gd name="T86" fmla="*/ 146 w 339"/>
                  <a:gd name="T87" fmla="*/ 4 h 318"/>
                  <a:gd name="T88" fmla="*/ 130 w 339"/>
                  <a:gd name="T8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39" h="318">
                    <a:moveTo>
                      <a:pt x="48" y="4"/>
                    </a:moveTo>
                    <a:cubicBezTo>
                      <a:pt x="48" y="4"/>
                      <a:pt x="48" y="4"/>
                      <a:pt x="48" y="4"/>
                    </a:cubicBezTo>
                    <a:cubicBezTo>
                      <a:pt x="81" y="4"/>
                      <a:pt x="81" y="4"/>
                      <a:pt x="81" y="4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lnTo>
                      <a:pt x="48" y="4"/>
                    </a:lnTo>
                    <a:close/>
                    <a:moveTo>
                      <a:pt x="9" y="26"/>
                    </a:moveTo>
                    <a:cubicBezTo>
                      <a:pt x="14" y="17"/>
                      <a:pt x="23" y="10"/>
                      <a:pt x="33" y="6"/>
                    </a:cubicBezTo>
                    <a:cubicBezTo>
                      <a:pt x="32" y="2"/>
                      <a:pt x="32" y="2"/>
                      <a:pt x="32" y="2"/>
                    </a:cubicBezTo>
                    <a:cubicBezTo>
                      <a:pt x="20" y="6"/>
                      <a:pt x="11" y="14"/>
                      <a:pt x="6" y="24"/>
                    </a:cubicBezTo>
                    <a:cubicBezTo>
                      <a:pt x="9" y="26"/>
                      <a:pt x="9" y="26"/>
                      <a:pt x="9" y="26"/>
                    </a:cubicBezTo>
                    <a:close/>
                    <a:moveTo>
                      <a:pt x="4" y="72"/>
                    </a:moveTo>
                    <a:cubicBezTo>
                      <a:pt x="4" y="45"/>
                      <a:pt x="4" y="45"/>
                      <a:pt x="4" y="45"/>
                    </a:cubicBezTo>
                    <a:cubicBezTo>
                      <a:pt x="4" y="43"/>
                      <a:pt x="4" y="42"/>
                      <a:pt x="4" y="4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1"/>
                      <a:pt x="0" y="43"/>
                      <a:pt x="0" y="45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4" y="72"/>
                      <a:pt x="4" y="72"/>
                      <a:pt x="4" y="72"/>
                    </a:cubicBezTo>
                    <a:close/>
                    <a:moveTo>
                      <a:pt x="4" y="121"/>
                    </a:moveTo>
                    <a:cubicBezTo>
                      <a:pt x="4" y="89"/>
                      <a:pt x="4" y="89"/>
                      <a:pt x="4" y="89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121"/>
                      <a:pt x="0" y="121"/>
                      <a:pt x="0" y="121"/>
                    </a:cubicBezTo>
                    <a:lnTo>
                      <a:pt x="4" y="121"/>
                    </a:lnTo>
                    <a:close/>
                    <a:moveTo>
                      <a:pt x="4" y="170"/>
                    </a:moveTo>
                    <a:cubicBezTo>
                      <a:pt x="4" y="138"/>
                      <a:pt x="4" y="138"/>
                      <a:pt x="4" y="138"/>
                    </a:cubicBezTo>
                    <a:cubicBezTo>
                      <a:pt x="0" y="138"/>
                      <a:pt x="0" y="138"/>
                      <a:pt x="0" y="138"/>
                    </a:cubicBezTo>
                    <a:cubicBezTo>
                      <a:pt x="0" y="170"/>
                      <a:pt x="0" y="170"/>
                      <a:pt x="0" y="170"/>
                    </a:cubicBezTo>
                    <a:lnTo>
                      <a:pt x="4" y="170"/>
                    </a:lnTo>
                    <a:close/>
                    <a:moveTo>
                      <a:pt x="4" y="219"/>
                    </a:moveTo>
                    <a:cubicBezTo>
                      <a:pt x="4" y="186"/>
                      <a:pt x="4" y="186"/>
                      <a:pt x="4" y="186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219"/>
                      <a:pt x="0" y="219"/>
                      <a:pt x="0" y="219"/>
                    </a:cubicBezTo>
                    <a:lnTo>
                      <a:pt x="4" y="219"/>
                    </a:lnTo>
                    <a:close/>
                    <a:moveTo>
                      <a:pt x="4" y="268"/>
                    </a:moveTo>
                    <a:cubicBezTo>
                      <a:pt x="4" y="235"/>
                      <a:pt x="4" y="235"/>
                      <a:pt x="4" y="235"/>
                    </a:cubicBezTo>
                    <a:cubicBezTo>
                      <a:pt x="0" y="235"/>
                      <a:pt x="0" y="235"/>
                      <a:pt x="0" y="235"/>
                    </a:cubicBezTo>
                    <a:cubicBezTo>
                      <a:pt x="0" y="268"/>
                      <a:pt x="0" y="268"/>
                      <a:pt x="0" y="268"/>
                    </a:cubicBezTo>
                    <a:lnTo>
                      <a:pt x="4" y="268"/>
                    </a:lnTo>
                    <a:close/>
                    <a:moveTo>
                      <a:pt x="24" y="307"/>
                    </a:moveTo>
                    <a:cubicBezTo>
                      <a:pt x="15" y="302"/>
                      <a:pt x="8" y="293"/>
                      <a:pt x="6" y="283"/>
                    </a:cubicBezTo>
                    <a:cubicBezTo>
                      <a:pt x="2" y="284"/>
                      <a:pt x="2" y="284"/>
                      <a:pt x="2" y="284"/>
                    </a:cubicBezTo>
                    <a:cubicBezTo>
                      <a:pt x="5" y="295"/>
                      <a:pt x="12" y="305"/>
                      <a:pt x="22" y="311"/>
                    </a:cubicBezTo>
                    <a:cubicBezTo>
                      <a:pt x="24" y="307"/>
                      <a:pt x="24" y="307"/>
                      <a:pt x="24" y="307"/>
                    </a:cubicBezTo>
                    <a:close/>
                    <a:moveTo>
                      <a:pt x="71" y="314"/>
                    </a:moveTo>
                    <a:cubicBezTo>
                      <a:pt x="48" y="314"/>
                      <a:pt x="48" y="314"/>
                      <a:pt x="48" y="314"/>
                    </a:cubicBezTo>
                    <a:cubicBezTo>
                      <a:pt x="45" y="314"/>
                      <a:pt x="42" y="313"/>
                      <a:pt x="39" y="313"/>
                    </a:cubicBezTo>
                    <a:cubicBezTo>
                      <a:pt x="38" y="317"/>
                      <a:pt x="38" y="317"/>
                      <a:pt x="38" y="317"/>
                    </a:cubicBezTo>
                    <a:cubicBezTo>
                      <a:pt x="41" y="317"/>
                      <a:pt x="45" y="318"/>
                      <a:pt x="48" y="318"/>
                    </a:cubicBezTo>
                    <a:cubicBezTo>
                      <a:pt x="71" y="318"/>
                      <a:pt x="71" y="318"/>
                      <a:pt x="71" y="318"/>
                    </a:cubicBezTo>
                    <a:cubicBezTo>
                      <a:pt x="71" y="314"/>
                      <a:pt x="71" y="314"/>
                      <a:pt x="71" y="314"/>
                    </a:cubicBezTo>
                    <a:close/>
                    <a:moveTo>
                      <a:pt x="120" y="314"/>
                    </a:moveTo>
                    <a:cubicBezTo>
                      <a:pt x="87" y="314"/>
                      <a:pt x="87" y="314"/>
                      <a:pt x="87" y="314"/>
                    </a:cubicBezTo>
                    <a:cubicBezTo>
                      <a:pt x="87" y="318"/>
                      <a:pt x="87" y="318"/>
                      <a:pt x="87" y="318"/>
                    </a:cubicBezTo>
                    <a:cubicBezTo>
                      <a:pt x="120" y="318"/>
                      <a:pt x="120" y="318"/>
                      <a:pt x="120" y="318"/>
                    </a:cubicBezTo>
                    <a:lnTo>
                      <a:pt x="120" y="314"/>
                    </a:lnTo>
                    <a:close/>
                    <a:moveTo>
                      <a:pt x="169" y="314"/>
                    </a:moveTo>
                    <a:cubicBezTo>
                      <a:pt x="136" y="314"/>
                      <a:pt x="136" y="314"/>
                      <a:pt x="136" y="314"/>
                    </a:cubicBezTo>
                    <a:cubicBezTo>
                      <a:pt x="136" y="318"/>
                      <a:pt x="136" y="318"/>
                      <a:pt x="136" y="318"/>
                    </a:cubicBezTo>
                    <a:cubicBezTo>
                      <a:pt x="169" y="318"/>
                      <a:pt x="169" y="318"/>
                      <a:pt x="169" y="318"/>
                    </a:cubicBezTo>
                    <a:lnTo>
                      <a:pt x="169" y="314"/>
                    </a:lnTo>
                    <a:close/>
                    <a:moveTo>
                      <a:pt x="217" y="314"/>
                    </a:moveTo>
                    <a:cubicBezTo>
                      <a:pt x="185" y="314"/>
                      <a:pt x="185" y="314"/>
                      <a:pt x="185" y="314"/>
                    </a:cubicBezTo>
                    <a:cubicBezTo>
                      <a:pt x="185" y="318"/>
                      <a:pt x="185" y="318"/>
                      <a:pt x="185" y="318"/>
                    </a:cubicBezTo>
                    <a:cubicBezTo>
                      <a:pt x="217" y="318"/>
                      <a:pt x="217" y="318"/>
                      <a:pt x="217" y="318"/>
                    </a:cubicBezTo>
                    <a:lnTo>
                      <a:pt x="217" y="314"/>
                    </a:lnTo>
                    <a:close/>
                    <a:moveTo>
                      <a:pt x="266" y="314"/>
                    </a:moveTo>
                    <a:cubicBezTo>
                      <a:pt x="234" y="314"/>
                      <a:pt x="234" y="314"/>
                      <a:pt x="234" y="314"/>
                    </a:cubicBezTo>
                    <a:cubicBezTo>
                      <a:pt x="234" y="318"/>
                      <a:pt x="234" y="318"/>
                      <a:pt x="234" y="318"/>
                    </a:cubicBezTo>
                    <a:cubicBezTo>
                      <a:pt x="266" y="318"/>
                      <a:pt x="266" y="318"/>
                      <a:pt x="266" y="318"/>
                    </a:cubicBezTo>
                    <a:lnTo>
                      <a:pt x="266" y="314"/>
                    </a:lnTo>
                    <a:close/>
                    <a:moveTo>
                      <a:pt x="313" y="308"/>
                    </a:moveTo>
                    <a:cubicBezTo>
                      <a:pt x="307" y="312"/>
                      <a:pt x="299" y="314"/>
                      <a:pt x="291" y="314"/>
                    </a:cubicBezTo>
                    <a:cubicBezTo>
                      <a:pt x="283" y="314"/>
                      <a:pt x="283" y="314"/>
                      <a:pt x="283" y="314"/>
                    </a:cubicBezTo>
                    <a:cubicBezTo>
                      <a:pt x="283" y="318"/>
                      <a:pt x="283" y="318"/>
                      <a:pt x="283" y="318"/>
                    </a:cubicBezTo>
                    <a:cubicBezTo>
                      <a:pt x="291" y="318"/>
                      <a:pt x="291" y="318"/>
                      <a:pt x="291" y="318"/>
                    </a:cubicBezTo>
                    <a:cubicBezTo>
                      <a:pt x="300" y="318"/>
                      <a:pt x="308" y="316"/>
                      <a:pt x="315" y="312"/>
                    </a:cubicBezTo>
                    <a:lnTo>
                      <a:pt x="313" y="308"/>
                    </a:lnTo>
                    <a:close/>
                    <a:moveTo>
                      <a:pt x="335" y="270"/>
                    </a:moveTo>
                    <a:cubicBezTo>
                      <a:pt x="335" y="272"/>
                      <a:pt x="335" y="272"/>
                      <a:pt x="335" y="272"/>
                    </a:cubicBezTo>
                    <a:cubicBezTo>
                      <a:pt x="335" y="282"/>
                      <a:pt x="331" y="291"/>
                      <a:pt x="325" y="298"/>
                    </a:cubicBezTo>
                    <a:cubicBezTo>
                      <a:pt x="328" y="301"/>
                      <a:pt x="328" y="301"/>
                      <a:pt x="328" y="301"/>
                    </a:cubicBezTo>
                    <a:cubicBezTo>
                      <a:pt x="335" y="293"/>
                      <a:pt x="339" y="283"/>
                      <a:pt x="339" y="272"/>
                    </a:cubicBezTo>
                    <a:cubicBezTo>
                      <a:pt x="339" y="270"/>
                      <a:pt x="339" y="270"/>
                      <a:pt x="339" y="270"/>
                    </a:cubicBezTo>
                    <a:cubicBezTo>
                      <a:pt x="335" y="270"/>
                      <a:pt x="335" y="270"/>
                      <a:pt x="335" y="270"/>
                    </a:cubicBezTo>
                    <a:close/>
                    <a:moveTo>
                      <a:pt x="335" y="221"/>
                    </a:moveTo>
                    <a:cubicBezTo>
                      <a:pt x="335" y="253"/>
                      <a:pt x="335" y="253"/>
                      <a:pt x="335" y="253"/>
                    </a:cubicBezTo>
                    <a:cubicBezTo>
                      <a:pt x="339" y="253"/>
                      <a:pt x="339" y="253"/>
                      <a:pt x="339" y="253"/>
                    </a:cubicBezTo>
                    <a:cubicBezTo>
                      <a:pt x="339" y="221"/>
                      <a:pt x="339" y="221"/>
                      <a:pt x="339" y="221"/>
                    </a:cubicBezTo>
                    <a:lnTo>
                      <a:pt x="335" y="221"/>
                    </a:lnTo>
                    <a:close/>
                    <a:moveTo>
                      <a:pt x="335" y="172"/>
                    </a:moveTo>
                    <a:cubicBezTo>
                      <a:pt x="335" y="204"/>
                      <a:pt x="335" y="204"/>
                      <a:pt x="335" y="204"/>
                    </a:cubicBezTo>
                    <a:cubicBezTo>
                      <a:pt x="339" y="204"/>
                      <a:pt x="339" y="204"/>
                      <a:pt x="339" y="204"/>
                    </a:cubicBezTo>
                    <a:cubicBezTo>
                      <a:pt x="339" y="172"/>
                      <a:pt x="339" y="172"/>
                      <a:pt x="339" y="172"/>
                    </a:cubicBezTo>
                    <a:lnTo>
                      <a:pt x="335" y="172"/>
                    </a:lnTo>
                    <a:close/>
                    <a:moveTo>
                      <a:pt x="335" y="123"/>
                    </a:moveTo>
                    <a:cubicBezTo>
                      <a:pt x="335" y="156"/>
                      <a:pt x="335" y="156"/>
                      <a:pt x="335" y="156"/>
                    </a:cubicBezTo>
                    <a:cubicBezTo>
                      <a:pt x="339" y="156"/>
                      <a:pt x="339" y="156"/>
                      <a:pt x="339" y="156"/>
                    </a:cubicBezTo>
                    <a:cubicBezTo>
                      <a:pt x="339" y="123"/>
                      <a:pt x="339" y="123"/>
                      <a:pt x="339" y="123"/>
                    </a:cubicBezTo>
                    <a:lnTo>
                      <a:pt x="335" y="123"/>
                    </a:lnTo>
                    <a:close/>
                    <a:moveTo>
                      <a:pt x="335" y="74"/>
                    </a:moveTo>
                    <a:cubicBezTo>
                      <a:pt x="335" y="107"/>
                      <a:pt x="335" y="107"/>
                      <a:pt x="335" y="107"/>
                    </a:cubicBezTo>
                    <a:cubicBezTo>
                      <a:pt x="339" y="107"/>
                      <a:pt x="339" y="107"/>
                      <a:pt x="339" y="107"/>
                    </a:cubicBezTo>
                    <a:cubicBezTo>
                      <a:pt x="339" y="74"/>
                      <a:pt x="339" y="74"/>
                      <a:pt x="339" y="74"/>
                    </a:cubicBezTo>
                    <a:lnTo>
                      <a:pt x="335" y="74"/>
                    </a:lnTo>
                    <a:close/>
                    <a:moveTo>
                      <a:pt x="331" y="27"/>
                    </a:moveTo>
                    <a:cubicBezTo>
                      <a:pt x="333" y="33"/>
                      <a:pt x="335" y="39"/>
                      <a:pt x="335" y="45"/>
                    </a:cubicBezTo>
                    <a:cubicBezTo>
                      <a:pt x="335" y="58"/>
                      <a:pt x="335" y="58"/>
                      <a:pt x="335" y="58"/>
                    </a:cubicBezTo>
                    <a:cubicBezTo>
                      <a:pt x="339" y="58"/>
                      <a:pt x="339" y="58"/>
                      <a:pt x="339" y="58"/>
                    </a:cubicBezTo>
                    <a:cubicBezTo>
                      <a:pt x="339" y="45"/>
                      <a:pt x="339" y="45"/>
                      <a:pt x="339" y="45"/>
                    </a:cubicBezTo>
                    <a:cubicBezTo>
                      <a:pt x="339" y="38"/>
                      <a:pt x="337" y="31"/>
                      <a:pt x="334" y="25"/>
                    </a:cubicBezTo>
                    <a:cubicBezTo>
                      <a:pt x="331" y="27"/>
                      <a:pt x="331" y="27"/>
                      <a:pt x="331" y="27"/>
                    </a:cubicBezTo>
                    <a:close/>
                    <a:moveTo>
                      <a:pt x="293" y="4"/>
                    </a:moveTo>
                    <a:cubicBezTo>
                      <a:pt x="304" y="4"/>
                      <a:pt x="313" y="8"/>
                      <a:pt x="321" y="15"/>
                    </a:cubicBezTo>
                    <a:cubicBezTo>
                      <a:pt x="324" y="12"/>
                      <a:pt x="324" y="12"/>
                      <a:pt x="324" y="12"/>
                    </a:cubicBezTo>
                    <a:cubicBezTo>
                      <a:pt x="315" y="5"/>
                      <a:pt x="305" y="0"/>
                      <a:pt x="293" y="0"/>
                    </a:cubicBezTo>
                    <a:lnTo>
                      <a:pt x="293" y="4"/>
                    </a:lnTo>
                    <a:close/>
                    <a:moveTo>
                      <a:pt x="244" y="4"/>
                    </a:moveTo>
                    <a:cubicBezTo>
                      <a:pt x="276" y="4"/>
                      <a:pt x="276" y="4"/>
                      <a:pt x="276" y="4"/>
                    </a:cubicBezTo>
                    <a:cubicBezTo>
                      <a:pt x="276" y="0"/>
                      <a:pt x="276" y="0"/>
                      <a:pt x="276" y="0"/>
                    </a:cubicBezTo>
                    <a:cubicBezTo>
                      <a:pt x="244" y="0"/>
                      <a:pt x="244" y="0"/>
                      <a:pt x="244" y="0"/>
                    </a:cubicBezTo>
                    <a:lnTo>
                      <a:pt x="244" y="4"/>
                    </a:lnTo>
                    <a:close/>
                    <a:moveTo>
                      <a:pt x="195" y="4"/>
                    </a:moveTo>
                    <a:cubicBezTo>
                      <a:pt x="227" y="4"/>
                      <a:pt x="227" y="4"/>
                      <a:pt x="227" y="4"/>
                    </a:cubicBezTo>
                    <a:cubicBezTo>
                      <a:pt x="227" y="0"/>
                      <a:pt x="227" y="0"/>
                      <a:pt x="227" y="0"/>
                    </a:cubicBezTo>
                    <a:cubicBezTo>
                      <a:pt x="195" y="0"/>
                      <a:pt x="195" y="0"/>
                      <a:pt x="195" y="0"/>
                    </a:cubicBezTo>
                    <a:lnTo>
                      <a:pt x="195" y="4"/>
                    </a:lnTo>
                    <a:close/>
                    <a:moveTo>
                      <a:pt x="146" y="4"/>
                    </a:moveTo>
                    <a:cubicBezTo>
                      <a:pt x="179" y="4"/>
                      <a:pt x="179" y="4"/>
                      <a:pt x="179" y="4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46" y="0"/>
                      <a:pt x="146" y="0"/>
                      <a:pt x="146" y="0"/>
                    </a:cubicBezTo>
                    <a:lnTo>
                      <a:pt x="146" y="4"/>
                    </a:lnTo>
                    <a:close/>
                    <a:moveTo>
                      <a:pt x="97" y="4"/>
                    </a:moveTo>
                    <a:cubicBezTo>
                      <a:pt x="130" y="4"/>
                      <a:pt x="130" y="4"/>
                      <a:pt x="130" y="4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97" y="0"/>
                      <a:pt x="97" y="0"/>
                      <a:pt x="97" y="0"/>
                    </a:cubicBezTo>
                    <a:lnTo>
                      <a:pt x="97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Freeform 381">
                <a:extLst>
                  <a:ext uri="{FF2B5EF4-FFF2-40B4-BE49-F238E27FC236}">
                    <a16:creationId xmlns:a16="http://schemas.microsoft.com/office/drawing/2014/main" id="{EE819A9D-6152-2992-8A6D-2386430D0A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39275" y="4483099"/>
                <a:ext cx="612775" cy="184150"/>
              </a:xfrm>
              <a:custGeom>
                <a:avLst/>
                <a:gdLst>
                  <a:gd name="T0" fmla="*/ 380 w 386"/>
                  <a:gd name="T1" fmla="*/ 0 h 116"/>
                  <a:gd name="T2" fmla="*/ 380 w 386"/>
                  <a:gd name="T3" fmla="*/ 65 h 116"/>
                  <a:gd name="T4" fmla="*/ 0 w 386"/>
                  <a:gd name="T5" fmla="*/ 65 h 116"/>
                  <a:gd name="T6" fmla="*/ 0 w 386"/>
                  <a:gd name="T7" fmla="*/ 116 h 116"/>
                  <a:gd name="T8" fmla="*/ 6 w 386"/>
                  <a:gd name="T9" fmla="*/ 116 h 116"/>
                  <a:gd name="T10" fmla="*/ 6 w 386"/>
                  <a:gd name="T11" fmla="*/ 70 h 116"/>
                  <a:gd name="T12" fmla="*/ 386 w 386"/>
                  <a:gd name="T13" fmla="*/ 70 h 116"/>
                  <a:gd name="T14" fmla="*/ 386 w 386"/>
                  <a:gd name="T15" fmla="*/ 0 h 116"/>
                  <a:gd name="T16" fmla="*/ 380 w 386"/>
                  <a:gd name="T17" fmla="*/ 0 h 116"/>
                  <a:gd name="T18" fmla="*/ 380 w 386"/>
                  <a:gd name="T19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6" h="116">
                    <a:moveTo>
                      <a:pt x="380" y="0"/>
                    </a:moveTo>
                    <a:lnTo>
                      <a:pt x="380" y="65"/>
                    </a:lnTo>
                    <a:lnTo>
                      <a:pt x="0" y="65"/>
                    </a:lnTo>
                    <a:lnTo>
                      <a:pt x="0" y="116"/>
                    </a:lnTo>
                    <a:lnTo>
                      <a:pt x="6" y="116"/>
                    </a:lnTo>
                    <a:lnTo>
                      <a:pt x="6" y="70"/>
                    </a:lnTo>
                    <a:lnTo>
                      <a:pt x="386" y="70"/>
                    </a:lnTo>
                    <a:lnTo>
                      <a:pt x="386" y="0"/>
                    </a:lnTo>
                    <a:lnTo>
                      <a:pt x="380" y="0"/>
                    </a:lnTo>
                    <a:lnTo>
                      <a:pt x="38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382">
                <a:extLst>
                  <a:ext uri="{FF2B5EF4-FFF2-40B4-BE49-F238E27FC236}">
                    <a16:creationId xmlns:a16="http://schemas.microsoft.com/office/drawing/2014/main" id="{88C637EA-BAAA-B184-61CE-71F4CAEFFA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09113" y="4656137"/>
                <a:ext cx="71438" cy="63500"/>
              </a:xfrm>
              <a:custGeom>
                <a:avLst/>
                <a:gdLst>
                  <a:gd name="T0" fmla="*/ 0 w 45"/>
                  <a:gd name="T1" fmla="*/ 0 h 40"/>
                  <a:gd name="T2" fmla="*/ 22 w 45"/>
                  <a:gd name="T3" fmla="*/ 40 h 40"/>
                  <a:gd name="T4" fmla="*/ 45 w 45"/>
                  <a:gd name="T5" fmla="*/ 0 h 40"/>
                  <a:gd name="T6" fmla="*/ 0 w 45"/>
                  <a:gd name="T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5" h="40">
                    <a:moveTo>
                      <a:pt x="0" y="0"/>
                    </a:moveTo>
                    <a:lnTo>
                      <a:pt x="22" y="40"/>
                    </a:lnTo>
                    <a:lnTo>
                      <a:pt x="4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Freeform 383">
                <a:extLst>
                  <a:ext uri="{FF2B5EF4-FFF2-40B4-BE49-F238E27FC236}">
                    <a16:creationId xmlns:a16="http://schemas.microsoft.com/office/drawing/2014/main" id="{3CE2DBE0-7618-BFBD-0F93-1717F0FA6A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42525" y="4483099"/>
                <a:ext cx="669925" cy="184150"/>
              </a:xfrm>
              <a:custGeom>
                <a:avLst/>
                <a:gdLst>
                  <a:gd name="T0" fmla="*/ 0 w 422"/>
                  <a:gd name="T1" fmla="*/ 0 h 116"/>
                  <a:gd name="T2" fmla="*/ 0 w 422"/>
                  <a:gd name="T3" fmla="*/ 70 h 116"/>
                  <a:gd name="T4" fmla="*/ 416 w 422"/>
                  <a:gd name="T5" fmla="*/ 70 h 116"/>
                  <a:gd name="T6" fmla="*/ 416 w 422"/>
                  <a:gd name="T7" fmla="*/ 116 h 116"/>
                  <a:gd name="T8" fmla="*/ 422 w 422"/>
                  <a:gd name="T9" fmla="*/ 116 h 116"/>
                  <a:gd name="T10" fmla="*/ 422 w 422"/>
                  <a:gd name="T11" fmla="*/ 65 h 116"/>
                  <a:gd name="T12" fmla="*/ 6 w 422"/>
                  <a:gd name="T13" fmla="*/ 65 h 116"/>
                  <a:gd name="T14" fmla="*/ 6 w 422"/>
                  <a:gd name="T15" fmla="*/ 0 h 116"/>
                  <a:gd name="T16" fmla="*/ 0 w 422"/>
                  <a:gd name="T17" fmla="*/ 0 h 116"/>
                  <a:gd name="T18" fmla="*/ 0 w 422"/>
                  <a:gd name="T19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2" h="116">
                    <a:moveTo>
                      <a:pt x="0" y="0"/>
                    </a:moveTo>
                    <a:lnTo>
                      <a:pt x="0" y="70"/>
                    </a:lnTo>
                    <a:lnTo>
                      <a:pt x="416" y="70"/>
                    </a:lnTo>
                    <a:lnTo>
                      <a:pt x="416" y="116"/>
                    </a:lnTo>
                    <a:lnTo>
                      <a:pt x="422" y="116"/>
                    </a:lnTo>
                    <a:lnTo>
                      <a:pt x="422" y="65"/>
                    </a:lnTo>
                    <a:lnTo>
                      <a:pt x="6" y="65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Freeform 384">
                <a:extLst>
                  <a:ext uri="{FF2B5EF4-FFF2-40B4-BE49-F238E27FC236}">
                    <a16:creationId xmlns:a16="http://schemas.microsoft.com/office/drawing/2014/main" id="{3C34A17D-5FCA-67AA-135D-EC9E01DE0A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71175" y="4656137"/>
                <a:ext cx="73025" cy="63500"/>
              </a:xfrm>
              <a:custGeom>
                <a:avLst/>
                <a:gdLst>
                  <a:gd name="T0" fmla="*/ 0 w 46"/>
                  <a:gd name="T1" fmla="*/ 0 h 40"/>
                  <a:gd name="T2" fmla="*/ 23 w 46"/>
                  <a:gd name="T3" fmla="*/ 40 h 40"/>
                  <a:gd name="T4" fmla="*/ 46 w 46"/>
                  <a:gd name="T5" fmla="*/ 0 h 40"/>
                  <a:gd name="T6" fmla="*/ 0 w 46"/>
                  <a:gd name="T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40">
                    <a:moveTo>
                      <a:pt x="0" y="0"/>
                    </a:moveTo>
                    <a:lnTo>
                      <a:pt x="23" y="40"/>
                    </a:lnTo>
                    <a:lnTo>
                      <a:pt x="4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Rectangle 385">
                <a:extLst>
                  <a:ext uri="{FF2B5EF4-FFF2-40B4-BE49-F238E27FC236}">
                    <a16:creationId xmlns:a16="http://schemas.microsoft.com/office/drawing/2014/main" id="{8C191DFC-410B-BBD1-4D39-243C66EBAE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67638" y="4806949"/>
                <a:ext cx="902308" cy="890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5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Queerness is complicated</a:t>
                </a:r>
                <a:endPara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" name="Rectangle 386">
                <a:extLst>
                  <a:ext uri="{FF2B5EF4-FFF2-40B4-BE49-F238E27FC236}">
                    <a16:creationId xmlns:a16="http://schemas.microsoft.com/office/drawing/2014/main" id="{327CC0DE-B7B5-733B-7770-9A9269E3E0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97800" y="4905374"/>
                <a:ext cx="844576" cy="890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5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and messy. There aren’t</a:t>
                </a:r>
                <a:endPara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" name="Rectangle 387">
                <a:extLst>
                  <a:ext uri="{FF2B5EF4-FFF2-40B4-BE49-F238E27FC236}">
                    <a16:creationId xmlns:a16="http://schemas.microsoft.com/office/drawing/2014/main" id="{8117EBB2-2E88-AC09-729D-B0867C7FC1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67638" y="5002212"/>
                <a:ext cx="901377" cy="890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5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rigid boxes. If you feel like</a:t>
                </a:r>
                <a:endPara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" name="Rectangle 388">
                <a:extLst>
                  <a:ext uri="{FF2B5EF4-FFF2-40B4-BE49-F238E27FC236}">
                    <a16:creationId xmlns:a16="http://schemas.microsoft.com/office/drawing/2014/main" id="{4B66F1A1-68CF-1A01-D4C0-1366B31614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50175" y="5100637"/>
                <a:ext cx="914414" cy="890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5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this community represents</a:t>
                </a:r>
                <a:endPara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" name="Rectangle 389">
                <a:extLst>
                  <a:ext uri="{FF2B5EF4-FFF2-40B4-BE49-F238E27FC236}">
                    <a16:creationId xmlns:a16="http://schemas.microsoft.com/office/drawing/2014/main" id="{B795FBFD-EBB8-A812-D989-5150D6DECA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08914" y="5200649"/>
                <a:ext cx="823159" cy="890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5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your identity accurately,</a:t>
                </a:r>
                <a:endPara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9" name="Rectangle 390">
                <a:extLst>
                  <a:ext uri="{FF2B5EF4-FFF2-40B4-BE49-F238E27FC236}">
                    <a16:creationId xmlns:a16="http://schemas.microsoft.com/office/drawing/2014/main" id="{A1FEC2B1-3D09-3C7F-3988-DBE69C12CF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72438" y="5299074"/>
                <a:ext cx="318462" cy="890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5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you’re in!</a:t>
                </a:r>
                <a:endParaRPr kumimoji="0" lang="en-US" altLang="en-US" sz="105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0" name="Rectangle 398">
                <a:extLst>
                  <a:ext uri="{FF2B5EF4-FFF2-40B4-BE49-F238E27FC236}">
                    <a16:creationId xmlns:a16="http://schemas.microsoft.com/office/drawing/2014/main" id="{C8351F4A-9D50-D330-2E28-D7C4CD083A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64725" y="3236912"/>
                <a:ext cx="606425" cy="7572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4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+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29" name="Rectangle 396">
              <a:extLst>
                <a:ext uri="{FF2B5EF4-FFF2-40B4-BE49-F238E27FC236}">
                  <a16:creationId xmlns:a16="http://schemas.microsoft.com/office/drawing/2014/main" id="{CF0DF832-2F7B-ED03-B3B6-0E9A175CEC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32663" y="3236912"/>
              <a:ext cx="433388" cy="757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4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2" name="Rectangle 33">
            <a:extLst>
              <a:ext uri="{FF2B5EF4-FFF2-40B4-BE49-F238E27FC236}">
                <a16:creationId xmlns:a16="http://schemas.microsoft.com/office/drawing/2014/main" id="{D22A58D5-2301-69BA-EC29-A00D75CB16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5737" y="6499225"/>
            <a:ext cx="2981137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InvisibleCakeSociety.com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4083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1031</Words>
  <Application>Microsoft Office PowerPoint</Application>
  <PresentationFormat>Widescreen</PresentationFormat>
  <Paragraphs>344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Jenna DeWitt</dc:creator>
  <cp:lastModifiedBy>Jenna DeWitt</cp:lastModifiedBy>
  <cp:revision>5</cp:revision>
  <dcterms:created xsi:type="dcterms:W3CDTF">2025-06-09T01:20:52Z</dcterms:created>
  <dcterms:modified xsi:type="dcterms:W3CDTF">2025-06-09T04:35:44Z</dcterms:modified>
</cp:coreProperties>
</file>